
<file path=[Content_Types].xml><?xml version="1.0" encoding="utf-8"?>
<Types xmlns="http://schemas.openxmlformats.org/package/2006/content-types"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layout11.xml" ContentType="application/vnd.openxmlformats-officedocument.drawingml.diagram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diagrams/colors12.xml" ContentType="application/vnd.openxmlformats-officedocument.drawingml.diagramColor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Default Extension="tiff" ContentType="image/tif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quickStyle12.xml" ContentType="application/vnd.openxmlformats-officedocument.drawingml.diagramStyl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diagrams/data11.xml" ContentType="application/vnd.openxmlformats-officedocument.drawingml.diagramData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1" r:id="rId1"/>
    <p:sldMasterId id="2147483663" r:id="rId2"/>
  </p:sldMasterIdLst>
  <p:notesMasterIdLst>
    <p:notesMasterId r:id="rId17"/>
  </p:notesMasterIdLst>
  <p:handoutMasterIdLst>
    <p:handoutMasterId r:id="rId18"/>
  </p:handoutMasterIdLst>
  <p:sldIdLst>
    <p:sldId id="341" r:id="rId3"/>
    <p:sldId id="1062" r:id="rId4"/>
    <p:sldId id="1063" r:id="rId5"/>
    <p:sldId id="1064" r:id="rId6"/>
    <p:sldId id="1061" r:id="rId7"/>
    <p:sldId id="1067" r:id="rId8"/>
    <p:sldId id="1068" r:id="rId9"/>
    <p:sldId id="1057" r:id="rId10"/>
    <p:sldId id="1066" r:id="rId11"/>
    <p:sldId id="1056" r:id="rId12"/>
    <p:sldId id="1065" r:id="rId13"/>
    <p:sldId id="1059" r:id="rId14"/>
    <p:sldId id="1058" r:id="rId15"/>
    <p:sldId id="1060" r:id="rId16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09">
          <p15:clr>
            <a:srgbClr val="A4A3A4"/>
          </p15:clr>
        </p15:guide>
        <p15:guide id="2" pos="278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yb" initials="w" lastIdx="1" clrIdx="0"/>
  <p:cmAuthor id="1" name="daojunding" initials="d" lastIdx="0" clrIdx="0"/>
  <p:cmAuthor id="2" name="刘晓光" initials="刘" lastIdx="1" clrIdx="0"/>
  <p:cmAuthor id="3" name="x0929149" initials="x" lastIdx="3" clrIdx="0"/>
  <p:cmAuthor id="4" name="Deanna Schuler (Bookey Consulting)" initials="D" lastIdx="2" clrIdx="0"/>
  <p:cmAuthor id="5" name="moliemylin" initials="m" lastIdx="1" clrIdx="0"/>
  <p:cmAuthor id="6" name="Xinxchen" initials="X" lastIdx="2" clrIdx="0"/>
  <p:cmAuthor id="7" name="S0209388" initials="S" lastIdx="0" clrIdx="0"/>
  <p:cmAuthor id="8" name="ShiauHuaSun" initials="S" lastIdx="3" clrIdx="0"/>
  <p:cmAuthor id="9" name="happyyao" initials="h" lastIdx="0" clrIdx="0"/>
  <p:cmAuthor id="10" name="jiantingchen" initials="j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0000"/>
    <a:srgbClr val="9E0000"/>
    <a:srgbClr val="FF6699"/>
    <a:srgbClr val="139EFF"/>
    <a:srgbClr val="44CCE8"/>
    <a:srgbClr val="FF9900"/>
    <a:srgbClr val="448AD8"/>
    <a:srgbClr val="B3DAEB"/>
    <a:srgbClr val="C8C9CB"/>
    <a:srgbClr val="2DD5F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06" autoAdjust="0"/>
    <p:restoredTop sz="99884" autoAdjust="0"/>
  </p:normalViewPr>
  <p:slideViewPr>
    <p:cSldViewPr showGuides="1">
      <p:cViewPr>
        <p:scale>
          <a:sx n="125" d="100"/>
          <a:sy n="125" d="100"/>
        </p:scale>
        <p:origin x="-1590" y="-468"/>
      </p:cViewPr>
      <p:guideLst>
        <p:guide orient="horz" pos="1609"/>
        <p:guide pos="2789"/>
      </p:guideLst>
    </p:cSldViewPr>
  </p:slideViewPr>
  <p:outlineViewPr>
    <p:cViewPr>
      <p:scale>
        <a:sx n="33" d="100"/>
        <a:sy n="33" d="100"/>
      </p:scale>
      <p:origin x="0" y="13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792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CF32A-D82D-481F-9FF3-77A44AD8F9A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FBF8445-9C7B-4561-949E-5B9FEF3246A5}">
      <dgm:prSet phldrT="[文字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dirty="0" smtClean="0"/>
            <a:t>形態學</a:t>
          </a:r>
          <a:endParaRPr lang="zh-TW" altLang="en-US" dirty="0"/>
        </a:p>
      </dgm:t>
    </dgm:pt>
    <dgm:pt modelId="{85A3550E-D5A3-4586-8D55-1D63714CC8CA}" type="parTrans" cxnId="{5DA92B45-6F0B-4282-8613-445F9D063DD1}">
      <dgm:prSet/>
      <dgm:spPr/>
      <dgm:t>
        <a:bodyPr/>
        <a:lstStyle/>
        <a:p>
          <a:endParaRPr lang="zh-TW" altLang="en-US"/>
        </a:p>
      </dgm:t>
    </dgm:pt>
    <dgm:pt modelId="{8C51B95A-0564-49CB-B298-AE2281B64A50}" type="sibTrans" cxnId="{5DA92B45-6F0B-4282-8613-445F9D063DD1}">
      <dgm:prSet/>
      <dgm:spPr/>
      <dgm:t>
        <a:bodyPr/>
        <a:lstStyle/>
        <a:p>
          <a:endParaRPr lang="zh-TW" altLang="en-US"/>
        </a:p>
      </dgm:t>
    </dgm:pt>
    <dgm:pt modelId="{50EC65B5-5C13-464B-BF3E-A38430448063}">
      <dgm:prSet phldrT="[文字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dirty="0" smtClean="0"/>
            <a:t>樣板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zh-TW" altLang="en-US" dirty="0" smtClean="0"/>
            <a:t>比對</a:t>
          </a:r>
          <a:endParaRPr lang="zh-TW" altLang="en-US" dirty="0"/>
        </a:p>
      </dgm:t>
    </dgm:pt>
    <dgm:pt modelId="{C8D7D8DF-A109-4E46-9612-BEA62C7B3955}" type="sibTrans" cxnId="{B9A2C449-F1F4-4D05-BF8E-591C78BED61D}">
      <dgm:prSet/>
      <dgm:spPr/>
      <dgm:t>
        <a:bodyPr/>
        <a:lstStyle/>
        <a:p>
          <a:endParaRPr lang="zh-TW" altLang="en-US"/>
        </a:p>
      </dgm:t>
    </dgm:pt>
    <dgm:pt modelId="{3B9F25D8-2444-4C64-8131-B6E47C4EE4BB}" type="parTrans" cxnId="{B9A2C449-F1F4-4D05-BF8E-591C78BED61D}">
      <dgm:prSet/>
      <dgm:spPr/>
      <dgm:t>
        <a:bodyPr/>
        <a:lstStyle/>
        <a:p>
          <a:endParaRPr lang="zh-TW" altLang="en-US"/>
        </a:p>
      </dgm:t>
    </dgm:pt>
    <dgm:pt modelId="{7FB0F192-8F3E-43FB-B377-0F01EFF59927}" type="pres">
      <dgm:prSet presAssocID="{9D7CF32A-D82D-481F-9FF3-77A44AD8F9A6}" presName="Name0" presStyleCnt="0">
        <dgm:presLayoutVars>
          <dgm:dir/>
          <dgm:resizeHandles val="exact"/>
        </dgm:presLayoutVars>
      </dgm:prSet>
      <dgm:spPr/>
    </dgm:pt>
    <dgm:pt modelId="{39DA7B20-3D94-4BBD-A6E8-FD3A9FEA3203}" type="pres">
      <dgm:prSet presAssocID="{50EC65B5-5C13-464B-BF3E-A38430448063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212017-F9BD-4508-8B2E-BDB1EB2067D9}" type="pres">
      <dgm:prSet presAssocID="{C8D7D8DF-A109-4E46-9612-BEA62C7B3955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2DBBCB5F-BA5A-453A-95B3-6DBD2040B030}" type="pres">
      <dgm:prSet presAssocID="{C8D7D8DF-A109-4E46-9612-BEA62C7B3955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01F1F52A-82D9-4443-ADB7-41D43F8A036F}" type="pres">
      <dgm:prSet presAssocID="{3FBF8445-9C7B-4561-949E-5B9FEF3246A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81535BE-9D87-4C81-AAF4-59EF80DFBD35}" type="presOf" srcId="{3FBF8445-9C7B-4561-949E-5B9FEF3246A5}" destId="{01F1F52A-82D9-4443-ADB7-41D43F8A036F}" srcOrd="0" destOrd="0" presId="urn:microsoft.com/office/officeart/2005/8/layout/process1"/>
    <dgm:cxn modelId="{FCA17BEC-6BA1-48B2-933D-8493EE3DB3A4}" type="presOf" srcId="{50EC65B5-5C13-464B-BF3E-A38430448063}" destId="{39DA7B20-3D94-4BBD-A6E8-FD3A9FEA3203}" srcOrd="0" destOrd="0" presId="urn:microsoft.com/office/officeart/2005/8/layout/process1"/>
    <dgm:cxn modelId="{EC9428FE-091C-4637-834F-ECDE5BC663AF}" type="presOf" srcId="{C8D7D8DF-A109-4E46-9612-BEA62C7B3955}" destId="{2DBBCB5F-BA5A-453A-95B3-6DBD2040B030}" srcOrd="1" destOrd="0" presId="urn:microsoft.com/office/officeart/2005/8/layout/process1"/>
    <dgm:cxn modelId="{B9A2C449-F1F4-4D05-BF8E-591C78BED61D}" srcId="{9D7CF32A-D82D-481F-9FF3-77A44AD8F9A6}" destId="{50EC65B5-5C13-464B-BF3E-A38430448063}" srcOrd="0" destOrd="0" parTransId="{3B9F25D8-2444-4C64-8131-B6E47C4EE4BB}" sibTransId="{C8D7D8DF-A109-4E46-9612-BEA62C7B3955}"/>
    <dgm:cxn modelId="{E141B27F-BA62-43F1-83AF-B2EE13DE7036}" type="presOf" srcId="{9D7CF32A-D82D-481F-9FF3-77A44AD8F9A6}" destId="{7FB0F192-8F3E-43FB-B377-0F01EFF59927}" srcOrd="0" destOrd="0" presId="urn:microsoft.com/office/officeart/2005/8/layout/process1"/>
    <dgm:cxn modelId="{B93F7BB5-A805-44FF-A837-01251771D4FC}" type="presOf" srcId="{C8D7D8DF-A109-4E46-9612-BEA62C7B3955}" destId="{CF212017-F9BD-4508-8B2E-BDB1EB2067D9}" srcOrd="0" destOrd="0" presId="urn:microsoft.com/office/officeart/2005/8/layout/process1"/>
    <dgm:cxn modelId="{5DA92B45-6F0B-4282-8613-445F9D063DD1}" srcId="{9D7CF32A-D82D-481F-9FF3-77A44AD8F9A6}" destId="{3FBF8445-9C7B-4561-949E-5B9FEF3246A5}" srcOrd="1" destOrd="0" parTransId="{85A3550E-D5A3-4586-8D55-1D63714CC8CA}" sibTransId="{8C51B95A-0564-49CB-B298-AE2281B64A50}"/>
    <dgm:cxn modelId="{846AA8A1-FD05-4358-8F33-1080855D3593}" type="presParOf" srcId="{7FB0F192-8F3E-43FB-B377-0F01EFF59927}" destId="{39DA7B20-3D94-4BBD-A6E8-FD3A9FEA3203}" srcOrd="0" destOrd="0" presId="urn:microsoft.com/office/officeart/2005/8/layout/process1"/>
    <dgm:cxn modelId="{7030FC06-2485-4C37-B116-73498DE7FD2C}" type="presParOf" srcId="{7FB0F192-8F3E-43FB-B377-0F01EFF59927}" destId="{CF212017-F9BD-4508-8B2E-BDB1EB2067D9}" srcOrd="1" destOrd="0" presId="urn:microsoft.com/office/officeart/2005/8/layout/process1"/>
    <dgm:cxn modelId="{B75B5DB9-8E99-4715-BB93-782E4F3354D0}" type="presParOf" srcId="{CF212017-F9BD-4508-8B2E-BDB1EB2067D9}" destId="{2DBBCB5F-BA5A-453A-95B3-6DBD2040B030}" srcOrd="0" destOrd="0" presId="urn:microsoft.com/office/officeart/2005/8/layout/process1"/>
    <dgm:cxn modelId="{B0153C1A-A6FC-4575-82E8-C05CA3CC3791}" type="presParOf" srcId="{7FB0F192-8F3E-43FB-B377-0F01EFF59927}" destId="{01F1F52A-82D9-4443-ADB7-41D43F8A036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143DBF-F212-45AB-9D0A-DEA462A60C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4069ED5-9704-4D96-A62B-544D871DF5A9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最小矩形</a:t>
          </a:r>
          <a:endParaRPr lang="zh-TW" altLang="en-US" sz="1200" dirty="0"/>
        </a:p>
      </dgm:t>
    </dgm:pt>
    <dgm:pt modelId="{5F6F79C4-B84B-4F12-96CB-29EC3DBB6991}" type="parTrans" cxnId="{CB2AAD3A-AA61-407B-B44E-28886B06BAB2}">
      <dgm:prSet/>
      <dgm:spPr/>
      <dgm:t>
        <a:bodyPr/>
        <a:lstStyle/>
        <a:p>
          <a:endParaRPr lang="zh-TW" altLang="en-US"/>
        </a:p>
      </dgm:t>
    </dgm:pt>
    <dgm:pt modelId="{3F9F1EB1-BA1B-4467-9215-A957701A735B}" type="sibTrans" cxnId="{CB2AAD3A-AA61-407B-B44E-28886B06BAB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/>
        </a:p>
      </dgm:t>
    </dgm:pt>
    <dgm:pt modelId="{2CBFDFA6-E334-498F-919A-EA5AB0AA8025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計算偏移角度</a:t>
          </a:r>
          <a:endParaRPr lang="zh-TW" altLang="en-US" sz="1200" dirty="0"/>
        </a:p>
      </dgm:t>
    </dgm:pt>
    <dgm:pt modelId="{83E8F82D-D366-4B35-AC8B-6D2D788DA86C}" type="parTrans" cxnId="{90C4CCC1-CC3C-4D1D-8CE0-0D0B050BA978}">
      <dgm:prSet/>
      <dgm:spPr/>
      <dgm:t>
        <a:bodyPr/>
        <a:lstStyle/>
        <a:p>
          <a:endParaRPr lang="zh-TW" altLang="en-US"/>
        </a:p>
      </dgm:t>
    </dgm:pt>
    <dgm:pt modelId="{6A7C3B79-7F25-4EA7-9D16-081BF5FCC4C7}" type="sibTrans" cxnId="{90C4CCC1-CC3C-4D1D-8CE0-0D0B050BA978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/>
        </a:p>
      </dgm:t>
    </dgm:pt>
    <dgm:pt modelId="{EE92B98D-6150-42DA-9F37-025A2223E2CB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校正影像</a:t>
          </a:r>
          <a:endParaRPr lang="zh-TW" altLang="en-US" sz="1200" dirty="0"/>
        </a:p>
      </dgm:t>
    </dgm:pt>
    <dgm:pt modelId="{B4ACBCF0-AF14-47A6-992A-6B11B42C356B}" type="parTrans" cxnId="{7CCDB7A8-88CB-4539-A2DB-3A7F9AEB62F1}">
      <dgm:prSet/>
      <dgm:spPr/>
      <dgm:t>
        <a:bodyPr/>
        <a:lstStyle/>
        <a:p>
          <a:endParaRPr lang="zh-TW" altLang="en-US"/>
        </a:p>
      </dgm:t>
    </dgm:pt>
    <dgm:pt modelId="{4C83A2EB-BE82-4847-9508-CA0D6657AFC9}" type="sibTrans" cxnId="{7CCDB7A8-88CB-4539-A2DB-3A7F9AEB62F1}">
      <dgm:prSet/>
      <dgm:spPr/>
      <dgm:t>
        <a:bodyPr/>
        <a:lstStyle/>
        <a:p>
          <a:endParaRPr lang="zh-TW" altLang="en-US"/>
        </a:p>
      </dgm:t>
    </dgm:pt>
    <dgm:pt modelId="{8246D096-45C0-4EAF-A487-3AD077445102}" type="pres">
      <dgm:prSet presAssocID="{2D143DBF-F212-45AB-9D0A-DEA462A60CE8}" presName="Name0" presStyleCnt="0">
        <dgm:presLayoutVars>
          <dgm:dir/>
          <dgm:resizeHandles val="exact"/>
        </dgm:presLayoutVars>
      </dgm:prSet>
      <dgm:spPr/>
    </dgm:pt>
    <dgm:pt modelId="{023FE056-55A0-4C52-B379-40E3C2EF2B4C}" type="pres">
      <dgm:prSet presAssocID="{34069ED5-9704-4D96-A62B-544D871DF5A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3AD2AC-52BD-47AE-B42E-D1AD94DF6274}" type="pres">
      <dgm:prSet presAssocID="{3F9F1EB1-BA1B-4467-9215-A957701A735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29049612-B733-4D3E-9755-8A0C710E2749}" type="pres">
      <dgm:prSet presAssocID="{3F9F1EB1-BA1B-4467-9215-A957701A735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75071A4F-B9B8-4C60-82B7-B02040C526CD}" type="pres">
      <dgm:prSet presAssocID="{2CBFDFA6-E334-498F-919A-EA5AB0AA802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6082EAD-A9AC-4974-98BC-CDBB39CDEBE3}" type="pres">
      <dgm:prSet presAssocID="{6A7C3B79-7F25-4EA7-9D16-081BF5FCC4C7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B430908-B373-40D4-A928-1251C0597F4C}" type="pres">
      <dgm:prSet presAssocID="{6A7C3B79-7F25-4EA7-9D16-081BF5FCC4C7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426FAE8A-C327-4A4D-AB71-300B802740F5}" type="pres">
      <dgm:prSet presAssocID="{EE92B98D-6150-42DA-9F37-025A2223E2C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98F6387-3B7B-40BD-83FC-918B99D4D897}" type="presOf" srcId="{EE92B98D-6150-42DA-9F37-025A2223E2CB}" destId="{426FAE8A-C327-4A4D-AB71-300B802740F5}" srcOrd="0" destOrd="0" presId="urn:microsoft.com/office/officeart/2005/8/layout/process1"/>
    <dgm:cxn modelId="{CFD7D8E2-B55D-45D6-8EF3-C762661B60B2}" type="presOf" srcId="{3F9F1EB1-BA1B-4467-9215-A957701A735B}" destId="{29049612-B733-4D3E-9755-8A0C710E2749}" srcOrd="1" destOrd="0" presId="urn:microsoft.com/office/officeart/2005/8/layout/process1"/>
    <dgm:cxn modelId="{4FAAB7B9-B90F-4747-9AD0-E79CB696E146}" type="presOf" srcId="{2D143DBF-F212-45AB-9D0A-DEA462A60CE8}" destId="{8246D096-45C0-4EAF-A487-3AD077445102}" srcOrd="0" destOrd="0" presId="urn:microsoft.com/office/officeart/2005/8/layout/process1"/>
    <dgm:cxn modelId="{08CE9D31-F8EE-401A-AA99-B4087252526A}" type="presOf" srcId="{3F9F1EB1-BA1B-4467-9215-A957701A735B}" destId="{A33AD2AC-52BD-47AE-B42E-D1AD94DF6274}" srcOrd="0" destOrd="0" presId="urn:microsoft.com/office/officeart/2005/8/layout/process1"/>
    <dgm:cxn modelId="{3B4B8680-578C-4FB4-9378-10A0A7F21CFA}" type="presOf" srcId="{2CBFDFA6-E334-498F-919A-EA5AB0AA8025}" destId="{75071A4F-B9B8-4C60-82B7-B02040C526CD}" srcOrd="0" destOrd="0" presId="urn:microsoft.com/office/officeart/2005/8/layout/process1"/>
    <dgm:cxn modelId="{90C4CCC1-CC3C-4D1D-8CE0-0D0B050BA978}" srcId="{2D143DBF-F212-45AB-9D0A-DEA462A60CE8}" destId="{2CBFDFA6-E334-498F-919A-EA5AB0AA8025}" srcOrd="1" destOrd="0" parTransId="{83E8F82D-D366-4B35-AC8B-6D2D788DA86C}" sibTransId="{6A7C3B79-7F25-4EA7-9D16-081BF5FCC4C7}"/>
    <dgm:cxn modelId="{927AB501-2F75-4CFB-B38D-E0ED2F195A2F}" type="presOf" srcId="{34069ED5-9704-4D96-A62B-544D871DF5A9}" destId="{023FE056-55A0-4C52-B379-40E3C2EF2B4C}" srcOrd="0" destOrd="0" presId="urn:microsoft.com/office/officeart/2005/8/layout/process1"/>
    <dgm:cxn modelId="{C5E3712D-770C-4A65-9CF7-C9A4B20C7618}" type="presOf" srcId="{6A7C3B79-7F25-4EA7-9D16-081BF5FCC4C7}" destId="{D6082EAD-A9AC-4974-98BC-CDBB39CDEBE3}" srcOrd="0" destOrd="0" presId="urn:microsoft.com/office/officeart/2005/8/layout/process1"/>
    <dgm:cxn modelId="{CB2AAD3A-AA61-407B-B44E-28886B06BAB2}" srcId="{2D143DBF-F212-45AB-9D0A-DEA462A60CE8}" destId="{34069ED5-9704-4D96-A62B-544D871DF5A9}" srcOrd="0" destOrd="0" parTransId="{5F6F79C4-B84B-4F12-96CB-29EC3DBB6991}" sibTransId="{3F9F1EB1-BA1B-4467-9215-A957701A735B}"/>
    <dgm:cxn modelId="{3B3C0A70-ACB7-4333-B4F8-DAA3FE3CD3B3}" type="presOf" srcId="{6A7C3B79-7F25-4EA7-9D16-081BF5FCC4C7}" destId="{FB430908-B373-40D4-A928-1251C0597F4C}" srcOrd="1" destOrd="0" presId="urn:microsoft.com/office/officeart/2005/8/layout/process1"/>
    <dgm:cxn modelId="{7CCDB7A8-88CB-4539-A2DB-3A7F9AEB62F1}" srcId="{2D143DBF-F212-45AB-9D0A-DEA462A60CE8}" destId="{EE92B98D-6150-42DA-9F37-025A2223E2CB}" srcOrd="2" destOrd="0" parTransId="{B4ACBCF0-AF14-47A6-992A-6B11B42C356B}" sibTransId="{4C83A2EB-BE82-4847-9508-CA0D6657AFC9}"/>
    <dgm:cxn modelId="{D3FB325D-0193-4085-B592-22B60793DCE4}" type="presParOf" srcId="{8246D096-45C0-4EAF-A487-3AD077445102}" destId="{023FE056-55A0-4C52-B379-40E3C2EF2B4C}" srcOrd="0" destOrd="0" presId="urn:microsoft.com/office/officeart/2005/8/layout/process1"/>
    <dgm:cxn modelId="{12DF12D0-5B5C-4F3C-9BE4-975D9E8BE2C4}" type="presParOf" srcId="{8246D096-45C0-4EAF-A487-3AD077445102}" destId="{A33AD2AC-52BD-47AE-B42E-D1AD94DF6274}" srcOrd="1" destOrd="0" presId="urn:microsoft.com/office/officeart/2005/8/layout/process1"/>
    <dgm:cxn modelId="{45FC438B-BAAC-4479-AB09-99303D9296F5}" type="presParOf" srcId="{A33AD2AC-52BD-47AE-B42E-D1AD94DF6274}" destId="{29049612-B733-4D3E-9755-8A0C710E2749}" srcOrd="0" destOrd="0" presId="urn:microsoft.com/office/officeart/2005/8/layout/process1"/>
    <dgm:cxn modelId="{5F6E1B43-1C9B-4A1C-9B13-3221CAB8174A}" type="presParOf" srcId="{8246D096-45C0-4EAF-A487-3AD077445102}" destId="{75071A4F-B9B8-4C60-82B7-B02040C526CD}" srcOrd="2" destOrd="0" presId="urn:microsoft.com/office/officeart/2005/8/layout/process1"/>
    <dgm:cxn modelId="{2200AA00-9BC6-43DB-AC93-3347E6DD0C03}" type="presParOf" srcId="{8246D096-45C0-4EAF-A487-3AD077445102}" destId="{D6082EAD-A9AC-4974-98BC-CDBB39CDEBE3}" srcOrd="3" destOrd="0" presId="urn:microsoft.com/office/officeart/2005/8/layout/process1"/>
    <dgm:cxn modelId="{D71DF348-0776-447B-B643-685373BC411E}" type="presParOf" srcId="{D6082EAD-A9AC-4974-98BC-CDBB39CDEBE3}" destId="{FB430908-B373-40D4-A928-1251C0597F4C}" srcOrd="0" destOrd="0" presId="urn:microsoft.com/office/officeart/2005/8/layout/process1"/>
    <dgm:cxn modelId="{A62BDF0A-1DA4-4142-B71A-B56FA07530CE}" type="presParOf" srcId="{8246D096-45C0-4EAF-A487-3AD077445102}" destId="{426FAE8A-C327-4A4D-AB71-300B802740F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D143DBF-F212-45AB-9D0A-DEA462A60C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92BC3D9-F1B7-41AE-B744-4AED15BD3AB1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校正後影像</a:t>
          </a:r>
          <a:endParaRPr lang="zh-TW" altLang="en-US" sz="1200" dirty="0"/>
        </a:p>
      </dgm:t>
    </dgm:pt>
    <dgm:pt modelId="{9B4BF626-1EF6-41DC-8797-2D2E317F7977}" type="parTrans" cxnId="{558F035C-0169-4933-BE5B-29A02C214D8E}">
      <dgm:prSet/>
      <dgm:spPr/>
      <dgm:t>
        <a:bodyPr/>
        <a:lstStyle/>
        <a:p>
          <a:endParaRPr lang="zh-TW" altLang="en-US" sz="1200"/>
        </a:p>
      </dgm:t>
    </dgm:pt>
    <dgm:pt modelId="{905A07DF-977A-429A-A704-7725EBF1B7AE}" type="sibTrans" cxnId="{558F035C-0169-4933-BE5B-29A02C214D8E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 sz="1200"/>
        </a:p>
      </dgm:t>
    </dgm:pt>
    <dgm:pt modelId="{76373605-990B-4388-9B5E-D9D8FEE0B811}">
      <dgm:prSet phldrT="[文字]" custT="1"/>
      <dgm:spPr>
        <a:solidFill>
          <a:schemeClr val="accent6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zh-TW" altLang="en-US" sz="1200" dirty="0" smtClean="0"/>
            <a:t>影像二質化</a:t>
          </a:r>
          <a:endParaRPr lang="zh-TW" altLang="en-US" sz="1200" dirty="0"/>
        </a:p>
      </dgm:t>
    </dgm:pt>
    <dgm:pt modelId="{BC53CDE7-9CBD-4E4C-9088-BD2F0020B9D8}" type="parTrans" cxnId="{5045311D-A8DE-41CE-A20A-4B6611EF77AD}">
      <dgm:prSet/>
      <dgm:spPr/>
      <dgm:t>
        <a:bodyPr/>
        <a:lstStyle/>
        <a:p>
          <a:endParaRPr lang="zh-TW" altLang="en-US" sz="1200"/>
        </a:p>
      </dgm:t>
    </dgm:pt>
    <dgm:pt modelId="{474065E1-BE70-4985-B1D5-82A422111808}" type="sibTrans" cxnId="{5045311D-A8DE-41CE-A20A-4B6611EF77AD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 sz="1200"/>
        </a:p>
      </dgm:t>
    </dgm:pt>
    <dgm:pt modelId="{F7EC3FFE-6184-4DA5-8959-D63431F10402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形態學</a:t>
          </a:r>
          <a:endParaRPr lang="zh-TW" altLang="en-US" sz="1200" dirty="0"/>
        </a:p>
      </dgm:t>
    </dgm:pt>
    <dgm:pt modelId="{D3006825-A710-4CB4-8411-CAE9F8BCBFC5}" type="parTrans" cxnId="{9BA708C7-B20D-457E-A472-B34348092EE4}">
      <dgm:prSet/>
      <dgm:spPr/>
      <dgm:t>
        <a:bodyPr/>
        <a:lstStyle/>
        <a:p>
          <a:endParaRPr lang="zh-TW" altLang="en-US" sz="1200"/>
        </a:p>
      </dgm:t>
    </dgm:pt>
    <dgm:pt modelId="{AC02350F-4CD4-4958-8889-AF82760C5213}" type="sibTrans" cxnId="{9BA708C7-B20D-457E-A472-B34348092EE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 sz="1200"/>
        </a:p>
      </dgm:t>
    </dgm:pt>
    <dgm:pt modelId="{8246D096-45C0-4EAF-A487-3AD077445102}" type="pres">
      <dgm:prSet presAssocID="{2D143DBF-F212-45AB-9D0A-DEA462A60CE8}" presName="Name0" presStyleCnt="0">
        <dgm:presLayoutVars>
          <dgm:dir/>
          <dgm:resizeHandles val="exact"/>
        </dgm:presLayoutVars>
      </dgm:prSet>
      <dgm:spPr/>
    </dgm:pt>
    <dgm:pt modelId="{57F2241E-3839-4947-99A3-95E1D45E95ED}" type="pres">
      <dgm:prSet presAssocID="{E92BC3D9-F1B7-41AE-B744-4AED15BD3AB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DDB535-AA8B-42F8-9521-B5155919C632}" type="pres">
      <dgm:prSet presAssocID="{905A07DF-977A-429A-A704-7725EBF1B7AE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084B5E28-2B33-4821-8C57-4978E12F9801}" type="pres">
      <dgm:prSet presAssocID="{905A07DF-977A-429A-A704-7725EBF1B7AE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237A7DBF-FB17-4BD8-BBC5-5439B10DE601}" type="pres">
      <dgm:prSet presAssocID="{76373605-990B-4388-9B5E-D9D8FEE0B81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BD93AE-C3DD-4EC1-AC6C-006AC89D5008}" type="pres">
      <dgm:prSet presAssocID="{474065E1-BE70-4985-B1D5-82A42211180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540FE7E6-A352-4B33-89A9-CAB649D380E8}" type="pres">
      <dgm:prSet presAssocID="{474065E1-BE70-4985-B1D5-82A42211180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EB7CD3CD-D118-4AE6-A390-87BAE670649A}" type="pres">
      <dgm:prSet presAssocID="{F7EC3FFE-6184-4DA5-8959-D63431F1040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BA708C7-B20D-457E-A472-B34348092EE4}" srcId="{2D143DBF-F212-45AB-9D0A-DEA462A60CE8}" destId="{F7EC3FFE-6184-4DA5-8959-D63431F10402}" srcOrd="2" destOrd="0" parTransId="{D3006825-A710-4CB4-8411-CAE9F8BCBFC5}" sibTransId="{AC02350F-4CD4-4958-8889-AF82760C5213}"/>
    <dgm:cxn modelId="{2A3CE7EB-816A-4737-8106-5FCDD97821E8}" type="presOf" srcId="{905A07DF-977A-429A-A704-7725EBF1B7AE}" destId="{AEDDB535-AA8B-42F8-9521-B5155919C632}" srcOrd="0" destOrd="0" presId="urn:microsoft.com/office/officeart/2005/8/layout/process1"/>
    <dgm:cxn modelId="{558F035C-0169-4933-BE5B-29A02C214D8E}" srcId="{2D143DBF-F212-45AB-9D0A-DEA462A60CE8}" destId="{E92BC3D9-F1B7-41AE-B744-4AED15BD3AB1}" srcOrd="0" destOrd="0" parTransId="{9B4BF626-1EF6-41DC-8797-2D2E317F7977}" sibTransId="{905A07DF-977A-429A-A704-7725EBF1B7AE}"/>
    <dgm:cxn modelId="{0663B402-90EC-4C28-89C0-BAFFB5B8DAC2}" type="presOf" srcId="{474065E1-BE70-4985-B1D5-82A422111808}" destId="{540FE7E6-A352-4B33-89A9-CAB649D380E8}" srcOrd="1" destOrd="0" presId="urn:microsoft.com/office/officeart/2005/8/layout/process1"/>
    <dgm:cxn modelId="{7FF6F03F-B760-4948-BF03-43F40560AB06}" type="presOf" srcId="{905A07DF-977A-429A-A704-7725EBF1B7AE}" destId="{084B5E28-2B33-4821-8C57-4978E12F9801}" srcOrd="1" destOrd="0" presId="urn:microsoft.com/office/officeart/2005/8/layout/process1"/>
    <dgm:cxn modelId="{5B4EE30B-8C7C-438B-BF0D-876EA70CBD27}" type="presOf" srcId="{474065E1-BE70-4985-B1D5-82A422111808}" destId="{77BD93AE-C3DD-4EC1-AC6C-006AC89D5008}" srcOrd="0" destOrd="0" presId="urn:microsoft.com/office/officeart/2005/8/layout/process1"/>
    <dgm:cxn modelId="{A8DB024C-7F5E-44EB-BA81-D47777CF2CA3}" type="presOf" srcId="{76373605-990B-4388-9B5E-D9D8FEE0B811}" destId="{237A7DBF-FB17-4BD8-BBC5-5439B10DE601}" srcOrd="0" destOrd="0" presId="urn:microsoft.com/office/officeart/2005/8/layout/process1"/>
    <dgm:cxn modelId="{5045311D-A8DE-41CE-A20A-4B6611EF77AD}" srcId="{2D143DBF-F212-45AB-9D0A-DEA462A60CE8}" destId="{76373605-990B-4388-9B5E-D9D8FEE0B811}" srcOrd="1" destOrd="0" parTransId="{BC53CDE7-9CBD-4E4C-9088-BD2F0020B9D8}" sibTransId="{474065E1-BE70-4985-B1D5-82A422111808}"/>
    <dgm:cxn modelId="{ACB2ECD5-F633-4E19-92D2-80C5012BE1E5}" type="presOf" srcId="{E92BC3D9-F1B7-41AE-B744-4AED15BD3AB1}" destId="{57F2241E-3839-4947-99A3-95E1D45E95ED}" srcOrd="0" destOrd="0" presId="urn:microsoft.com/office/officeart/2005/8/layout/process1"/>
    <dgm:cxn modelId="{A129AD8C-F0D8-42C7-8CB8-FE1D103A3EE9}" type="presOf" srcId="{F7EC3FFE-6184-4DA5-8959-D63431F10402}" destId="{EB7CD3CD-D118-4AE6-A390-87BAE670649A}" srcOrd="0" destOrd="0" presId="urn:microsoft.com/office/officeart/2005/8/layout/process1"/>
    <dgm:cxn modelId="{72950AA8-A825-477A-8360-1D893679C83A}" type="presOf" srcId="{2D143DBF-F212-45AB-9D0A-DEA462A60CE8}" destId="{8246D096-45C0-4EAF-A487-3AD077445102}" srcOrd="0" destOrd="0" presId="urn:microsoft.com/office/officeart/2005/8/layout/process1"/>
    <dgm:cxn modelId="{5258269A-54F9-439A-80D0-B1C1B8348A3E}" type="presParOf" srcId="{8246D096-45C0-4EAF-A487-3AD077445102}" destId="{57F2241E-3839-4947-99A3-95E1D45E95ED}" srcOrd="0" destOrd="0" presId="urn:microsoft.com/office/officeart/2005/8/layout/process1"/>
    <dgm:cxn modelId="{1D0E7C02-8425-4CE8-8BEA-A5388ADC2AB2}" type="presParOf" srcId="{8246D096-45C0-4EAF-A487-3AD077445102}" destId="{AEDDB535-AA8B-42F8-9521-B5155919C632}" srcOrd="1" destOrd="0" presId="urn:microsoft.com/office/officeart/2005/8/layout/process1"/>
    <dgm:cxn modelId="{5E4B47E1-BBBF-46E8-99D2-A8F27A6EA2EA}" type="presParOf" srcId="{AEDDB535-AA8B-42F8-9521-B5155919C632}" destId="{084B5E28-2B33-4821-8C57-4978E12F9801}" srcOrd="0" destOrd="0" presId="urn:microsoft.com/office/officeart/2005/8/layout/process1"/>
    <dgm:cxn modelId="{E7D178F9-D035-472F-BD0E-BB25FCF9E42C}" type="presParOf" srcId="{8246D096-45C0-4EAF-A487-3AD077445102}" destId="{237A7DBF-FB17-4BD8-BBC5-5439B10DE601}" srcOrd="2" destOrd="0" presId="urn:microsoft.com/office/officeart/2005/8/layout/process1"/>
    <dgm:cxn modelId="{37912570-C76D-49AC-A8F2-8F824CC794E7}" type="presParOf" srcId="{8246D096-45C0-4EAF-A487-3AD077445102}" destId="{77BD93AE-C3DD-4EC1-AC6C-006AC89D5008}" srcOrd="3" destOrd="0" presId="urn:microsoft.com/office/officeart/2005/8/layout/process1"/>
    <dgm:cxn modelId="{E98A8AB5-9C6E-4F07-B488-863459CC6C90}" type="presParOf" srcId="{77BD93AE-C3DD-4EC1-AC6C-006AC89D5008}" destId="{540FE7E6-A352-4B33-89A9-CAB649D380E8}" srcOrd="0" destOrd="0" presId="urn:microsoft.com/office/officeart/2005/8/layout/process1"/>
    <dgm:cxn modelId="{3CA2BFF2-5FF2-4162-BFDF-A2F47A6E579D}" type="presParOf" srcId="{8246D096-45C0-4EAF-A487-3AD077445102}" destId="{EB7CD3CD-D118-4AE6-A390-87BAE67064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D143DBF-F212-45AB-9D0A-DEA462A60C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4069ED5-9704-4D96-A62B-544D871DF5A9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最小矩形</a:t>
          </a:r>
          <a:endParaRPr lang="zh-TW" altLang="en-US" sz="1200" dirty="0"/>
        </a:p>
      </dgm:t>
    </dgm:pt>
    <dgm:pt modelId="{5F6F79C4-B84B-4F12-96CB-29EC3DBB6991}" type="parTrans" cxnId="{CB2AAD3A-AA61-407B-B44E-28886B06BAB2}">
      <dgm:prSet/>
      <dgm:spPr/>
      <dgm:t>
        <a:bodyPr/>
        <a:lstStyle/>
        <a:p>
          <a:endParaRPr lang="zh-TW" altLang="en-US"/>
        </a:p>
      </dgm:t>
    </dgm:pt>
    <dgm:pt modelId="{3F9F1EB1-BA1B-4467-9215-A957701A735B}" type="sibTrans" cxnId="{CB2AAD3A-AA61-407B-B44E-28886B06BAB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/>
        </a:p>
      </dgm:t>
    </dgm:pt>
    <dgm:pt modelId="{2CBFDFA6-E334-498F-919A-EA5AB0AA8025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影像切割</a:t>
          </a:r>
          <a:endParaRPr lang="zh-TW" altLang="en-US" sz="1200" dirty="0"/>
        </a:p>
      </dgm:t>
    </dgm:pt>
    <dgm:pt modelId="{83E8F82D-D366-4B35-AC8B-6D2D788DA86C}" type="parTrans" cxnId="{90C4CCC1-CC3C-4D1D-8CE0-0D0B050BA978}">
      <dgm:prSet/>
      <dgm:spPr/>
      <dgm:t>
        <a:bodyPr/>
        <a:lstStyle/>
        <a:p>
          <a:endParaRPr lang="zh-TW" altLang="en-US"/>
        </a:p>
      </dgm:t>
    </dgm:pt>
    <dgm:pt modelId="{6A7C3B79-7F25-4EA7-9D16-081BF5FCC4C7}" type="sibTrans" cxnId="{90C4CCC1-CC3C-4D1D-8CE0-0D0B050BA978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/>
        </a:p>
      </dgm:t>
    </dgm:pt>
    <dgm:pt modelId="{8246D096-45C0-4EAF-A487-3AD077445102}" type="pres">
      <dgm:prSet presAssocID="{2D143DBF-F212-45AB-9D0A-DEA462A60CE8}" presName="Name0" presStyleCnt="0">
        <dgm:presLayoutVars>
          <dgm:dir/>
          <dgm:resizeHandles val="exact"/>
        </dgm:presLayoutVars>
      </dgm:prSet>
      <dgm:spPr/>
    </dgm:pt>
    <dgm:pt modelId="{023FE056-55A0-4C52-B379-40E3C2EF2B4C}" type="pres">
      <dgm:prSet presAssocID="{34069ED5-9704-4D96-A62B-544D871DF5A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3AD2AC-52BD-47AE-B42E-D1AD94DF6274}" type="pres">
      <dgm:prSet presAssocID="{3F9F1EB1-BA1B-4467-9215-A957701A735B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29049612-B733-4D3E-9755-8A0C710E2749}" type="pres">
      <dgm:prSet presAssocID="{3F9F1EB1-BA1B-4467-9215-A957701A735B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75071A4F-B9B8-4C60-82B7-B02040C526CD}" type="pres">
      <dgm:prSet presAssocID="{2CBFDFA6-E334-498F-919A-EA5AB0AA802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FCB8766-B515-4AD5-AA40-41040B7B644B}" type="presOf" srcId="{2D143DBF-F212-45AB-9D0A-DEA462A60CE8}" destId="{8246D096-45C0-4EAF-A487-3AD077445102}" srcOrd="0" destOrd="0" presId="urn:microsoft.com/office/officeart/2005/8/layout/process1"/>
    <dgm:cxn modelId="{48C85041-354B-483B-A5C9-E202EE8E3CBF}" type="presOf" srcId="{34069ED5-9704-4D96-A62B-544D871DF5A9}" destId="{023FE056-55A0-4C52-B379-40E3C2EF2B4C}" srcOrd="0" destOrd="0" presId="urn:microsoft.com/office/officeart/2005/8/layout/process1"/>
    <dgm:cxn modelId="{31E0DF15-F44A-4394-8429-0B241DB42124}" type="presOf" srcId="{3F9F1EB1-BA1B-4467-9215-A957701A735B}" destId="{A33AD2AC-52BD-47AE-B42E-D1AD94DF6274}" srcOrd="0" destOrd="0" presId="urn:microsoft.com/office/officeart/2005/8/layout/process1"/>
    <dgm:cxn modelId="{F8CBB959-47F7-47ED-A332-7601A70A888A}" type="presOf" srcId="{3F9F1EB1-BA1B-4467-9215-A957701A735B}" destId="{29049612-B733-4D3E-9755-8A0C710E2749}" srcOrd="1" destOrd="0" presId="urn:microsoft.com/office/officeart/2005/8/layout/process1"/>
    <dgm:cxn modelId="{90C4CCC1-CC3C-4D1D-8CE0-0D0B050BA978}" srcId="{2D143DBF-F212-45AB-9D0A-DEA462A60CE8}" destId="{2CBFDFA6-E334-498F-919A-EA5AB0AA8025}" srcOrd="1" destOrd="0" parTransId="{83E8F82D-D366-4B35-AC8B-6D2D788DA86C}" sibTransId="{6A7C3B79-7F25-4EA7-9D16-081BF5FCC4C7}"/>
    <dgm:cxn modelId="{CB2AAD3A-AA61-407B-B44E-28886B06BAB2}" srcId="{2D143DBF-F212-45AB-9D0A-DEA462A60CE8}" destId="{34069ED5-9704-4D96-A62B-544D871DF5A9}" srcOrd="0" destOrd="0" parTransId="{5F6F79C4-B84B-4F12-96CB-29EC3DBB6991}" sibTransId="{3F9F1EB1-BA1B-4467-9215-A957701A735B}"/>
    <dgm:cxn modelId="{32BE18F8-6933-4AF8-919E-D31FBEB5CB1C}" type="presOf" srcId="{2CBFDFA6-E334-498F-919A-EA5AB0AA8025}" destId="{75071A4F-B9B8-4C60-82B7-B02040C526CD}" srcOrd="0" destOrd="0" presId="urn:microsoft.com/office/officeart/2005/8/layout/process1"/>
    <dgm:cxn modelId="{90F4D306-1F44-4A0F-9CF8-FD85E99982C3}" type="presParOf" srcId="{8246D096-45C0-4EAF-A487-3AD077445102}" destId="{023FE056-55A0-4C52-B379-40E3C2EF2B4C}" srcOrd="0" destOrd="0" presId="urn:microsoft.com/office/officeart/2005/8/layout/process1"/>
    <dgm:cxn modelId="{02687D1A-112F-4CB4-9BFF-A0EC6F7EC05D}" type="presParOf" srcId="{8246D096-45C0-4EAF-A487-3AD077445102}" destId="{A33AD2AC-52BD-47AE-B42E-D1AD94DF6274}" srcOrd="1" destOrd="0" presId="urn:microsoft.com/office/officeart/2005/8/layout/process1"/>
    <dgm:cxn modelId="{B180922A-BFF3-49D3-9A02-511EB59DFA99}" type="presParOf" srcId="{A33AD2AC-52BD-47AE-B42E-D1AD94DF6274}" destId="{29049612-B733-4D3E-9755-8A0C710E2749}" srcOrd="0" destOrd="0" presId="urn:microsoft.com/office/officeart/2005/8/layout/process1"/>
    <dgm:cxn modelId="{FF3C8113-BE7B-4E1E-B2B6-6469C6181828}" type="presParOf" srcId="{8246D096-45C0-4EAF-A487-3AD077445102}" destId="{75071A4F-B9B8-4C60-82B7-B02040C526CD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7CF32A-D82D-481F-9FF3-77A44AD8F9A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2D5A363-5F9F-46F6-9977-3BA1E2302B35}">
      <dgm:prSet phldrT="[文字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dirty="0" smtClean="0"/>
            <a:t>輸入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zh-TW" altLang="en-US" dirty="0" smtClean="0"/>
            <a:t>影像</a:t>
          </a:r>
          <a:endParaRPr lang="zh-TW" altLang="en-US" dirty="0"/>
        </a:p>
      </dgm:t>
    </dgm:pt>
    <dgm:pt modelId="{6A3E826A-B037-4512-AFC7-76FFC0E731F2}" type="parTrans" cxnId="{8E9EB13E-2B86-40C5-B7F6-07995505466D}">
      <dgm:prSet/>
      <dgm:spPr/>
      <dgm:t>
        <a:bodyPr/>
        <a:lstStyle/>
        <a:p>
          <a:endParaRPr lang="zh-TW" altLang="en-US"/>
        </a:p>
      </dgm:t>
    </dgm:pt>
    <dgm:pt modelId="{9DA0D1EB-E15E-4ADC-9ADC-83F97F9619EC}" type="sibTrans" cxnId="{8E9EB13E-2B86-40C5-B7F6-07995505466D}">
      <dgm:prSet/>
      <dgm:spPr/>
      <dgm:t>
        <a:bodyPr/>
        <a:lstStyle/>
        <a:p>
          <a:endParaRPr lang="zh-TW" altLang="en-US"/>
        </a:p>
      </dgm:t>
    </dgm:pt>
    <dgm:pt modelId="{F7710C9C-ABCA-4B11-93BC-D4FD584EC633}">
      <dgm:prSet phldrT="[文字]"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zh-TW" altLang="en-US" dirty="0" smtClean="0"/>
            <a:t>搜尋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zh-TW" altLang="en-US" dirty="0" smtClean="0"/>
            <a:t>影像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zh-TW" altLang="en-US" dirty="0" smtClean="0"/>
            <a:t>定位點</a:t>
          </a:r>
          <a:endParaRPr lang="zh-TW" altLang="en-US" dirty="0"/>
        </a:p>
      </dgm:t>
    </dgm:pt>
    <dgm:pt modelId="{65BC8334-38BA-4705-930C-4AA90BCA3B0B}" type="parTrans" cxnId="{DD55DCA2-1184-407B-BD1C-ACF8A89348F9}">
      <dgm:prSet/>
      <dgm:spPr/>
      <dgm:t>
        <a:bodyPr/>
        <a:lstStyle/>
        <a:p>
          <a:endParaRPr lang="zh-TW" altLang="en-US"/>
        </a:p>
      </dgm:t>
    </dgm:pt>
    <dgm:pt modelId="{355C8008-F570-4D57-8588-947DB6370C9A}" type="sibTrans" cxnId="{DD55DCA2-1184-407B-BD1C-ACF8A89348F9}">
      <dgm:prSet/>
      <dgm:spPr/>
      <dgm:t>
        <a:bodyPr/>
        <a:lstStyle/>
        <a:p>
          <a:endParaRPr lang="zh-TW" altLang="en-US"/>
        </a:p>
      </dgm:t>
    </dgm:pt>
    <dgm:pt modelId="{7B3A69F4-CEA2-47DE-A6D5-45081D4EA3E3}">
      <dgm:prSet phldrT="[文字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dirty="0" smtClean="0"/>
            <a:t>偏移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zh-TW" altLang="en-US" dirty="0" smtClean="0"/>
            <a:t>校正</a:t>
          </a:r>
          <a:endParaRPr lang="zh-TW" altLang="en-US" dirty="0"/>
        </a:p>
      </dgm:t>
    </dgm:pt>
    <dgm:pt modelId="{107962E2-BA29-4561-BF4F-CEB4F4EA4D2B}" type="parTrans" cxnId="{E495385B-6748-452F-8775-16805B2A96FD}">
      <dgm:prSet/>
      <dgm:spPr/>
      <dgm:t>
        <a:bodyPr/>
        <a:lstStyle/>
        <a:p>
          <a:endParaRPr lang="zh-TW" altLang="en-US"/>
        </a:p>
      </dgm:t>
    </dgm:pt>
    <dgm:pt modelId="{9744E37D-6247-4147-94FE-2D0E73EC7C84}" type="sibTrans" cxnId="{E495385B-6748-452F-8775-16805B2A96FD}">
      <dgm:prSet/>
      <dgm:spPr/>
      <dgm:t>
        <a:bodyPr/>
        <a:lstStyle/>
        <a:p>
          <a:endParaRPr lang="zh-TW" altLang="en-US"/>
        </a:p>
      </dgm:t>
    </dgm:pt>
    <dgm:pt modelId="{E4D2E6F8-514F-4E69-B7F3-7D5ED9014126}">
      <dgm:prSet phldrT="[文字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dirty="0" smtClean="0"/>
            <a:t>影像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zh-TW" altLang="en-US" dirty="0" smtClean="0"/>
            <a:t>二值化</a:t>
          </a:r>
          <a:endParaRPr lang="zh-TW" altLang="en-US" dirty="0"/>
        </a:p>
      </dgm:t>
    </dgm:pt>
    <dgm:pt modelId="{053E599A-18DB-4CB6-AD31-18E7683733EC}" type="parTrans" cxnId="{8B4D026A-504D-447B-8F88-52095427963E}">
      <dgm:prSet/>
      <dgm:spPr/>
      <dgm:t>
        <a:bodyPr/>
        <a:lstStyle/>
        <a:p>
          <a:endParaRPr lang="zh-TW" altLang="en-US"/>
        </a:p>
      </dgm:t>
    </dgm:pt>
    <dgm:pt modelId="{6DE6A231-B5A5-4FE7-9765-B8288F428A10}" type="sibTrans" cxnId="{8B4D026A-504D-447B-8F88-52095427963E}">
      <dgm:prSet/>
      <dgm:spPr/>
      <dgm:t>
        <a:bodyPr/>
        <a:lstStyle/>
        <a:p>
          <a:endParaRPr lang="zh-TW" altLang="en-US"/>
        </a:p>
      </dgm:t>
    </dgm:pt>
    <dgm:pt modelId="{7FB0F192-8F3E-43FB-B377-0F01EFF59927}" type="pres">
      <dgm:prSet presAssocID="{9D7CF32A-D82D-481F-9FF3-77A44AD8F9A6}" presName="Name0" presStyleCnt="0">
        <dgm:presLayoutVars>
          <dgm:dir/>
          <dgm:resizeHandles val="exact"/>
        </dgm:presLayoutVars>
      </dgm:prSet>
      <dgm:spPr/>
    </dgm:pt>
    <dgm:pt modelId="{C5FB3AD8-FF0F-40F1-B71A-8134A1B75A80}" type="pres">
      <dgm:prSet presAssocID="{42D5A363-5F9F-46F6-9977-3BA1E2302B3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558FF8C-8147-4443-A1B3-1C97A183AA1C}" type="pres">
      <dgm:prSet presAssocID="{9DA0D1EB-E15E-4ADC-9ADC-83F97F9619EC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44A686AB-7E04-47C0-B852-6C0BF1341A5B}" type="pres">
      <dgm:prSet presAssocID="{9DA0D1EB-E15E-4ADC-9ADC-83F97F9619EC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2D85996B-C496-440D-9567-47373A7DB2CE}" type="pres">
      <dgm:prSet presAssocID="{F7710C9C-ABCA-4B11-93BC-D4FD584EC63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C46A7ED-0EAB-4E62-95F4-4FD7D84554C3}" type="pres">
      <dgm:prSet presAssocID="{355C8008-F570-4D57-8588-947DB6370C9A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F1393FB-5025-4308-B831-1A2B99FB409B}" type="pres">
      <dgm:prSet presAssocID="{355C8008-F570-4D57-8588-947DB6370C9A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20D50853-2B17-469C-BD35-B34E4CC14FEA}" type="pres">
      <dgm:prSet presAssocID="{7B3A69F4-CEA2-47DE-A6D5-45081D4EA3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CDB44E9-F528-44DB-A659-EC54E7B32223}" type="pres">
      <dgm:prSet presAssocID="{9744E37D-6247-4147-94FE-2D0E73EC7C84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18929996-10AE-46B7-A61D-1C7E49C45AB7}" type="pres">
      <dgm:prSet presAssocID="{9744E37D-6247-4147-94FE-2D0E73EC7C84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16F0FBAE-1E31-4D60-9BC3-BAB64CE3C43D}" type="pres">
      <dgm:prSet presAssocID="{E4D2E6F8-514F-4E69-B7F3-7D5ED901412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9FF2387-2878-41B9-8176-23B47F50E1F3}" type="presOf" srcId="{7B3A69F4-CEA2-47DE-A6D5-45081D4EA3E3}" destId="{20D50853-2B17-469C-BD35-B34E4CC14FEA}" srcOrd="0" destOrd="0" presId="urn:microsoft.com/office/officeart/2005/8/layout/process1"/>
    <dgm:cxn modelId="{8B4D026A-504D-447B-8F88-52095427963E}" srcId="{9D7CF32A-D82D-481F-9FF3-77A44AD8F9A6}" destId="{E4D2E6F8-514F-4E69-B7F3-7D5ED9014126}" srcOrd="3" destOrd="0" parTransId="{053E599A-18DB-4CB6-AD31-18E7683733EC}" sibTransId="{6DE6A231-B5A5-4FE7-9765-B8288F428A10}"/>
    <dgm:cxn modelId="{9DAAD98B-8E11-4FE0-8DAF-633D5164AC94}" type="presOf" srcId="{9DA0D1EB-E15E-4ADC-9ADC-83F97F9619EC}" destId="{A558FF8C-8147-4443-A1B3-1C97A183AA1C}" srcOrd="0" destOrd="0" presId="urn:microsoft.com/office/officeart/2005/8/layout/process1"/>
    <dgm:cxn modelId="{E495385B-6748-452F-8775-16805B2A96FD}" srcId="{9D7CF32A-D82D-481F-9FF3-77A44AD8F9A6}" destId="{7B3A69F4-CEA2-47DE-A6D5-45081D4EA3E3}" srcOrd="2" destOrd="0" parTransId="{107962E2-BA29-4561-BF4F-CEB4F4EA4D2B}" sibTransId="{9744E37D-6247-4147-94FE-2D0E73EC7C84}"/>
    <dgm:cxn modelId="{83BC1224-E405-4EEA-A187-372F80500E12}" type="presOf" srcId="{F7710C9C-ABCA-4B11-93BC-D4FD584EC633}" destId="{2D85996B-C496-440D-9567-47373A7DB2CE}" srcOrd="0" destOrd="0" presId="urn:microsoft.com/office/officeart/2005/8/layout/process1"/>
    <dgm:cxn modelId="{8E9EB13E-2B86-40C5-B7F6-07995505466D}" srcId="{9D7CF32A-D82D-481F-9FF3-77A44AD8F9A6}" destId="{42D5A363-5F9F-46F6-9977-3BA1E2302B35}" srcOrd="0" destOrd="0" parTransId="{6A3E826A-B037-4512-AFC7-76FFC0E731F2}" sibTransId="{9DA0D1EB-E15E-4ADC-9ADC-83F97F9619EC}"/>
    <dgm:cxn modelId="{3DBDD448-FE2A-40DC-8B37-F5760D28C836}" type="presOf" srcId="{9744E37D-6247-4147-94FE-2D0E73EC7C84}" destId="{0CDB44E9-F528-44DB-A659-EC54E7B32223}" srcOrd="0" destOrd="0" presId="urn:microsoft.com/office/officeart/2005/8/layout/process1"/>
    <dgm:cxn modelId="{BE67FC60-5643-40E9-A2AB-E7E3DB0F35F1}" type="presOf" srcId="{42D5A363-5F9F-46F6-9977-3BA1E2302B35}" destId="{C5FB3AD8-FF0F-40F1-B71A-8134A1B75A80}" srcOrd="0" destOrd="0" presId="urn:microsoft.com/office/officeart/2005/8/layout/process1"/>
    <dgm:cxn modelId="{DD55DCA2-1184-407B-BD1C-ACF8A89348F9}" srcId="{9D7CF32A-D82D-481F-9FF3-77A44AD8F9A6}" destId="{F7710C9C-ABCA-4B11-93BC-D4FD584EC633}" srcOrd="1" destOrd="0" parTransId="{65BC8334-38BA-4705-930C-4AA90BCA3B0B}" sibTransId="{355C8008-F570-4D57-8588-947DB6370C9A}"/>
    <dgm:cxn modelId="{0B4C77A8-75D4-46E7-BD87-3386CD57863C}" type="presOf" srcId="{9DA0D1EB-E15E-4ADC-9ADC-83F97F9619EC}" destId="{44A686AB-7E04-47C0-B852-6C0BF1341A5B}" srcOrd="1" destOrd="0" presId="urn:microsoft.com/office/officeart/2005/8/layout/process1"/>
    <dgm:cxn modelId="{AE559D68-93AA-406A-A808-357565EFB5F8}" type="presOf" srcId="{355C8008-F570-4D57-8588-947DB6370C9A}" destId="{FF1393FB-5025-4308-B831-1A2B99FB409B}" srcOrd="1" destOrd="0" presId="urn:microsoft.com/office/officeart/2005/8/layout/process1"/>
    <dgm:cxn modelId="{0DBE113F-8E99-4A75-8732-BD4406FBF50F}" type="presOf" srcId="{9744E37D-6247-4147-94FE-2D0E73EC7C84}" destId="{18929996-10AE-46B7-A61D-1C7E49C45AB7}" srcOrd="1" destOrd="0" presId="urn:microsoft.com/office/officeart/2005/8/layout/process1"/>
    <dgm:cxn modelId="{7F9B5022-B30E-4D29-99B7-571F9FACB235}" type="presOf" srcId="{355C8008-F570-4D57-8588-947DB6370C9A}" destId="{0C46A7ED-0EAB-4E62-95F4-4FD7D84554C3}" srcOrd="0" destOrd="0" presId="urn:microsoft.com/office/officeart/2005/8/layout/process1"/>
    <dgm:cxn modelId="{CF3E017C-C40A-4542-A5D0-BB548A9B4380}" type="presOf" srcId="{9D7CF32A-D82D-481F-9FF3-77A44AD8F9A6}" destId="{7FB0F192-8F3E-43FB-B377-0F01EFF59927}" srcOrd="0" destOrd="0" presId="urn:microsoft.com/office/officeart/2005/8/layout/process1"/>
    <dgm:cxn modelId="{1C587E48-AF2F-4B23-9082-C3C60DB917F4}" type="presOf" srcId="{E4D2E6F8-514F-4E69-B7F3-7D5ED9014126}" destId="{16F0FBAE-1E31-4D60-9BC3-BAB64CE3C43D}" srcOrd="0" destOrd="0" presId="urn:microsoft.com/office/officeart/2005/8/layout/process1"/>
    <dgm:cxn modelId="{DF148FBE-A1C6-4E2F-AB6F-A685AF1BC5C9}" type="presParOf" srcId="{7FB0F192-8F3E-43FB-B377-0F01EFF59927}" destId="{C5FB3AD8-FF0F-40F1-B71A-8134A1B75A80}" srcOrd="0" destOrd="0" presId="urn:microsoft.com/office/officeart/2005/8/layout/process1"/>
    <dgm:cxn modelId="{19DBFC30-8AF0-4F1C-90B4-AF721E250A86}" type="presParOf" srcId="{7FB0F192-8F3E-43FB-B377-0F01EFF59927}" destId="{A558FF8C-8147-4443-A1B3-1C97A183AA1C}" srcOrd="1" destOrd="0" presId="urn:microsoft.com/office/officeart/2005/8/layout/process1"/>
    <dgm:cxn modelId="{EB9923AF-7146-4DE4-97A4-68C97E4CB9F0}" type="presParOf" srcId="{A558FF8C-8147-4443-A1B3-1C97A183AA1C}" destId="{44A686AB-7E04-47C0-B852-6C0BF1341A5B}" srcOrd="0" destOrd="0" presId="urn:microsoft.com/office/officeart/2005/8/layout/process1"/>
    <dgm:cxn modelId="{4C7F3448-3A8F-437F-82AD-8386B8AC41E1}" type="presParOf" srcId="{7FB0F192-8F3E-43FB-B377-0F01EFF59927}" destId="{2D85996B-C496-440D-9567-47373A7DB2CE}" srcOrd="2" destOrd="0" presId="urn:microsoft.com/office/officeart/2005/8/layout/process1"/>
    <dgm:cxn modelId="{F6F6AC4F-E459-47A5-AD82-8A4E96EBAD39}" type="presParOf" srcId="{7FB0F192-8F3E-43FB-B377-0F01EFF59927}" destId="{0C46A7ED-0EAB-4E62-95F4-4FD7D84554C3}" srcOrd="3" destOrd="0" presId="urn:microsoft.com/office/officeart/2005/8/layout/process1"/>
    <dgm:cxn modelId="{5759A339-4C18-4941-B154-6D08EFD65718}" type="presParOf" srcId="{0C46A7ED-0EAB-4E62-95F4-4FD7D84554C3}" destId="{FF1393FB-5025-4308-B831-1A2B99FB409B}" srcOrd="0" destOrd="0" presId="urn:microsoft.com/office/officeart/2005/8/layout/process1"/>
    <dgm:cxn modelId="{99FDA052-E36F-4827-97E3-0D368D463598}" type="presParOf" srcId="{7FB0F192-8F3E-43FB-B377-0F01EFF59927}" destId="{20D50853-2B17-469C-BD35-B34E4CC14FEA}" srcOrd="4" destOrd="0" presId="urn:microsoft.com/office/officeart/2005/8/layout/process1"/>
    <dgm:cxn modelId="{E8DFFF88-41B8-4F79-AA99-E7DCE350F2E1}" type="presParOf" srcId="{7FB0F192-8F3E-43FB-B377-0F01EFF59927}" destId="{0CDB44E9-F528-44DB-A659-EC54E7B32223}" srcOrd="5" destOrd="0" presId="urn:microsoft.com/office/officeart/2005/8/layout/process1"/>
    <dgm:cxn modelId="{1CA7D473-7EF5-4287-B550-7EB53BBAECF7}" type="presParOf" srcId="{0CDB44E9-F528-44DB-A659-EC54E7B32223}" destId="{18929996-10AE-46B7-A61D-1C7E49C45AB7}" srcOrd="0" destOrd="0" presId="urn:microsoft.com/office/officeart/2005/8/layout/process1"/>
    <dgm:cxn modelId="{77C4A775-9C70-4CA8-AB7F-BAF45E95863E}" type="presParOf" srcId="{7FB0F192-8F3E-43FB-B377-0F01EFF59927}" destId="{16F0FBAE-1E31-4D60-9BC3-BAB64CE3C43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7CF32A-D82D-481F-9FF3-77A44AD8F9A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FBF8445-9C7B-4561-949E-5B9FEF3246A5}">
      <dgm:prSet phldrT="[文字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dirty="0" smtClean="0"/>
            <a:t>形態學</a:t>
          </a:r>
          <a:endParaRPr lang="zh-TW" altLang="en-US" dirty="0"/>
        </a:p>
      </dgm:t>
    </dgm:pt>
    <dgm:pt modelId="{85A3550E-D5A3-4586-8D55-1D63714CC8CA}" type="parTrans" cxnId="{5DA92B45-6F0B-4282-8613-445F9D063DD1}">
      <dgm:prSet/>
      <dgm:spPr/>
      <dgm:t>
        <a:bodyPr/>
        <a:lstStyle/>
        <a:p>
          <a:endParaRPr lang="zh-TW" altLang="en-US"/>
        </a:p>
      </dgm:t>
    </dgm:pt>
    <dgm:pt modelId="{8C51B95A-0564-49CB-B298-AE2281B64A50}" type="sibTrans" cxnId="{5DA92B45-6F0B-4282-8613-445F9D063DD1}">
      <dgm:prSet/>
      <dgm:spPr/>
      <dgm:t>
        <a:bodyPr/>
        <a:lstStyle/>
        <a:p>
          <a:endParaRPr lang="zh-TW" altLang="en-US"/>
        </a:p>
      </dgm:t>
    </dgm:pt>
    <dgm:pt modelId="{50EC65B5-5C13-464B-BF3E-A38430448063}">
      <dgm:prSet phldrT="[文字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dirty="0" smtClean="0"/>
            <a:t>樣板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zh-TW" altLang="en-US" dirty="0" smtClean="0"/>
            <a:t>比對</a:t>
          </a:r>
          <a:endParaRPr lang="zh-TW" altLang="en-US" dirty="0"/>
        </a:p>
      </dgm:t>
    </dgm:pt>
    <dgm:pt modelId="{C8D7D8DF-A109-4E46-9612-BEA62C7B3955}" type="sibTrans" cxnId="{B9A2C449-F1F4-4D05-BF8E-591C78BED61D}">
      <dgm:prSet/>
      <dgm:spPr/>
      <dgm:t>
        <a:bodyPr/>
        <a:lstStyle/>
        <a:p>
          <a:endParaRPr lang="zh-TW" altLang="en-US"/>
        </a:p>
      </dgm:t>
    </dgm:pt>
    <dgm:pt modelId="{3B9F25D8-2444-4C64-8131-B6E47C4EE4BB}" type="parTrans" cxnId="{B9A2C449-F1F4-4D05-BF8E-591C78BED61D}">
      <dgm:prSet/>
      <dgm:spPr/>
      <dgm:t>
        <a:bodyPr/>
        <a:lstStyle/>
        <a:p>
          <a:endParaRPr lang="zh-TW" altLang="en-US"/>
        </a:p>
      </dgm:t>
    </dgm:pt>
    <dgm:pt modelId="{D80A3CBC-CE46-40CB-BEB6-99392B1D2D3F}">
      <dgm:prSet phldrT="[文字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TW" altLang="en-US" dirty="0" smtClean="0"/>
            <a:t>找中心面板</a:t>
          </a:r>
          <a:endParaRPr lang="zh-TW" altLang="en-US" dirty="0"/>
        </a:p>
      </dgm:t>
    </dgm:pt>
    <dgm:pt modelId="{C9E59EB2-8D65-4933-B71D-E56E162AFC60}" type="parTrans" cxnId="{269EE5DB-7B2F-4289-A34A-C2ADAAB4385C}">
      <dgm:prSet/>
      <dgm:spPr/>
      <dgm:t>
        <a:bodyPr/>
        <a:lstStyle/>
        <a:p>
          <a:endParaRPr lang="zh-TW" altLang="en-US"/>
        </a:p>
      </dgm:t>
    </dgm:pt>
    <dgm:pt modelId="{A4B4B972-58FF-4D6C-98CE-EA20ED4614F2}" type="sibTrans" cxnId="{269EE5DB-7B2F-4289-A34A-C2ADAAB4385C}">
      <dgm:prSet/>
      <dgm:spPr/>
      <dgm:t>
        <a:bodyPr/>
        <a:lstStyle/>
        <a:p>
          <a:endParaRPr lang="zh-TW" altLang="en-US"/>
        </a:p>
      </dgm:t>
    </dgm:pt>
    <dgm:pt modelId="{7FB0F192-8F3E-43FB-B377-0F01EFF59927}" type="pres">
      <dgm:prSet presAssocID="{9D7CF32A-D82D-481F-9FF3-77A44AD8F9A6}" presName="Name0" presStyleCnt="0">
        <dgm:presLayoutVars>
          <dgm:dir/>
          <dgm:resizeHandles val="exact"/>
        </dgm:presLayoutVars>
      </dgm:prSet>
      <dgm:spPr/>
    </dgm:pt>
    <dgm:pt modelId="{789C063F-F4D5-4D8C-B991-C377C0DFD418}" type="pres">
      <dgm:prSet presAssocID="{D80A3CBC-CE46-40CB-BEB6-99392B1D2D3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34D647-8AC8-4287-85DF-E7B35EAB4C93}" type="pres">
      <dgm:prSet presAssocID="{A4B4B972-58FF-4D6C-98CE-EA20ED4614F2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F8A467F-E5FA-4314-AEF1-714B335465C9}" type="pres">
      <dgm:prSet presAssocID="{A4B4B972-58FF-4D6C-98CE-EA20ED4614F2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39DA7B20-3D94-4BBD-A6E8-FD3A9FEA3203}" type="pres">
      <dgm:prSet presAssocID="{50EC65B5-5C13-464B-BF3E-A3843044806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212017-F9BD-4508-8B2E-BDB1EB2067D9}" type="pres">
      <dgm:prSet presAssocID="{C8D7D8DF-A109-4E46-9612-BEA62C7B395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DBBCB5F-BA5A-453A-95B3-6DBD2040B030}" type="pres">
      <dgm:prSet presAssocID="{C8D7D8DF-A109-4E46-9612-BEA62C7B395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01F1F52A-82D9-4443-ADB7-41D43F8A036F}" type="pres">
      <dgm:prSet presAssocID="{3FBF8445-9C7B-4561-949E-5B9FEF3246A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21C6147-7463-479A-A471-CA44274A8470}" type="presOf" srcId="{50EC65B5-5C13-464B-BF3E-A38430448063}" destId="{39DA7B20-3D94-4BBD-A6E8-FD3A9FEA3203}" srcOrd="0" destOrd="0" presId="urn:microsoft.com/office/officeart/2005/8/layout/process1"/>
    <dgm:cxn modelId="{B9A2C449-F1F4-4D05-BF8E-591C78BED61D}" srcId="{9D7CF32A-D82D-481F-9FF3-77A44AD8F9A6}" destId="{50EC65B5-5C13-464B-BF3E-A38430448063}" srcOrd="1" destOrd="0" parTransId="{3B9F25D8-2444-4C64-8131-B6E47C4EE4BB}" sibTransId="{C8D7D8DF-A109-4E46-9612-BEA62C7B3955}"/>
    <dgm:cxn modelId="{681FA877-7798-4366-B487-27ED88645C38}" type="presOf" srcId="{A4B4B972-58FF-4D6C-98CE-EA20ED4614F2}" destId="{FF8A467F-E5FA-4314-AEF1-714B335465C9}" srcOrd="1" destOrd="0" presId="urn:microsoft.com/office/officeart/2005/8/layout/process1"/>
    <dgm:cxn modelId="{3963E191-2597-44D9-86B6-B0793B1B6811}" type="presOf" srcId="{3FBF8445-9C7B-4561-949E-5B9FEF3246A5}" destId="{01F1F52A-82D9-4443-ADB7-41D43F8A036F}" srcOrd="0" destOrd="0" presId="urn:microsoft.com/office/officeart/2005/8/layout/process1"/>
    <dgm:cxn modelId="{8B3EF0B3-AC64-4EB6-A319-7C4C1E9C087F}" type="presOf" srcId="{9D7CF32A-D82D-481F-9FF3-77A44AD8F9A6}" destId="{7FB0F192-8F3E-43FB-B377-0F01EFF59927}" srcOrd="0" destOrd="0" presId="urn:microsoft.com/office/officeart/2005/8/layout/process1"/>
    <dgm:cxn modelId="{88D12773-7109-4C17-A8EB-077BF11F882E}" type="presOf" srcId="{C8D7D8DF-A109-4E46-9612-BEA62C7B3955}" destId="{2DBBCB5F-BA5A-453A-95B3-6DBD2040B030}" srcOrd="1" destOrd="0" presId="urn:microsoft.com/office/officeart/2005/8/layout/process1"/>
    <dgm:cxn modelId="{610F7F63-9BD6-4FCC-842C-7291EB1F67F1}" type="presOf" srcId="{D80A3CBC-CE46-40CB-BEB6-99392B1D2D3F}" destId="{789C063F-F4D5-4D8C-B991-C377C0DFD418}" srcOrd="0" destOrd="0" presId="urn:microsoft.com/office/officeart/2005/8/layout/process1"/>
    <dgm:cxn modelId="{9A658ECC-7954-4E27-ABC6-53F7C74E0780}" type="presOf" srcId="{C8D7D8DF-A109-4E46-9612-BEA62C7B3955}" destId="{CF212017-F9BD-4508-8B2E-BDB1EB2067D9}" srcOrd="0" destOrd="0" presId="urn:microsoft.com/office/officeart/2005/8/layout/process1"/>
    <dgm:cxn modelId="{4B9850E0-C244-4A57-BA6D-4CA61A2F39F2}" type="presOf" srcId="{A4B4B972-58FF-4D6C-98CE-EA20ED4614F2}" destId="{0834D647-8AC8-4287-85DF-E7B35EAB4C93}" srcOrd="0" destOrd="0" presId="urn:microsoft.com/office/officeart/2005/8/layout/process1"/>
    <dgm:cxn modelId="{269EE5DB-7B2F-4289-A34A-C2ADAAB4385C}" srcId="{9D7CF32A-D82D-481F-9FF3-77A44AD8F9A6}" destId="{D80A3CBC-CE46-40CB-BEB6-99392B1D2D3F}" srcOrd="0" destOrd="0" parTransId="{C9E59EB2-8D65-4933-B71D-E56E162AFC60}" sibTransId="{A4B4B972-58FF-4D6C-98CE-EA20ED4614F2}"/>
    <dgm:cxn modelId="{5DA92B45-6F0B-4282-8613-445F9D063DD1}" srcId="{9D7CF32A-D82D-481F-9FF3-77A44AD8F9A6}" destId="{3FBF8445-9C7B-4561-949E-5B9FEF3246A5}" srcOrd="2" destOrd="0" parTransId="{85A3550E-D5A3-4586-8D55-1D63714CC8CA}" sibTransId="{8C51B95A-0564-49CB-B298-AE2281B64A50}"/>
    <dgm:cxn modelId="{04D77932-2156-4204-AE5F-79813B319619}" type="presParOf" srcId="{7FB0F192-8F3E-43FB-B377-0F01EFF59927}" destId="{789C063F-F4D5-4D8C-B991-C377C0DFD418}" srcOrd="0" destOrd="0" presId="urn:microsoft.com/office/officeart/2005/8/layout/process1"/>
    <dgm:cxn modelId="{603BBA41-AE34-490F-8918-155C2D7D2398}" type="presParOf" srcId="{7FB0F192-8F3E-43FB-B377-0F01EFF59927}" destId="{0834D647-8AC8-4287-85DF-E7B35EAB4C93}" srcOrd="1" destOrd="0" presId="urn:microsoft.com/office/officeart/2005/8/layout/process1"/>
    <dgm:cxn modelId="{2EA32801-819F-4EF9-A384-A2A96A2B86F8}" type="presParOf" srcId="{0834D647-8AC8-4287-85DF-E7B35EAB4C93}" destId="{FF8A467F-E5FA-4314-AEF1-714B335465C9}" srcOrd="0" destOrd="0" presId="urn:microsoft.com/office/officeart/2005/8/layout/process1"/>
    <dgm:cxn modelId="{43EF8C0C-1DBC-404A-AE89-FDBD078E3437}" type="presParOf" srcId="{7FB0F192-8F3E-43FB-B377-0F01EFF59927}" destId="{39DA7B20-3D94-4BBD-A6E8-FD3A9FEA3203}" srcOrd="2" destOrd="0" presId="urn:microsoft.com/office/officeart/2005/8/layout/process1"/>
    <dgm:cxn modelId="{74E9DDF5-3E72-49C3-B5C4-473D5671CE70}" type="presParOf" srcId="{7FB0F192-8F3E-43FB-B377-0F01EFF59927}" destId="{CF212017-F9BD-4508-8B2E-BDB1EB2067D9}" srcOrd="3" destOrd="0" presId="urn:microsoft.com/office/officeart/2005/8/layout/process1"/>
    <dgm:cxn modelId="{0B40A96A-6C14-4868-A5C4-5B92F7C9DB0A}" type="presParOf" srcId="{CF212017-F9BD-4508-8B2E-BDB1EB2067D9}" destId="{2DBBCB5F-BA5A-453A-95B3-6DBD2040B030}" srcOrd="0" destOrd="0" presId="urn:microsoft.com/office/officeart/2005/8/layout/process1"/>
    <dgm:cxn modelId="{F31FD7B5-A9D6-46F1-A515-79CC5F7FAAB3}" type="presParOf" srcId="{7FB0F192-8F3E-43FB-B377-0F01EFF59927}" destId="{01F1F52A-82D9-4443-ADB7-41D43F8A03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143DBF-F212-45AB-9D0A-DEA462A60C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92BC3D9-F1B7-41AE-B744-4AED15BD3AB1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輸入影像</a:t>
          </a:r>
          <a:endParaRPr lang="zh-TW" altLang="en-US" sz="1200" dirty="0"/>
        </a:p>
      </dgm:t>
    </dgm:pt>
    <dgm:pt modelId="{9B4BF626-1EF6-41DC-8797-2D2E317F7977}" type="parTrans" cxnId="{558F035C-0169-4933-BE5B-29A02C214D8E}">
      <dgm:prSet/>
      <dgm:spPr/>
      <dgm:t>
        <a:bodyPr/>
        <a:lstStyle/>
        <a:p>
          <a:endParaRPr lang="zh-TW" altLang="en-US" sz="1200"/>
        </a:p>
      </dgm:t>
    </dgm:pt>
    <dgm:pt modelId="{905A07DF-977A-429A-A704-7725EBF1B7AE}" type="sibTrans" cxnId="{558F035C-0169-4933-BE5B-29A02C214D8E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 sz="1200"/>
        </a:p>
      </dgm:t>
    </dgm:pt>
    <dgm:pt modelId="{76373605-990B-4388-9B5E-D9D8FEE0B811}">
      <dgm:prSet phldrT="[文字]" custT="1"/>
      <dgm:spPr>
        <a:solidFill>
          <a:schemeClr val="accent6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zh-TW" altLang="en-US" sz="1200" dirty="0" smtClean="0"/>
            <a:t>搜尋影像定位點</a:t>
          </a:r>
          <a:endParaRPr lang="zh-TW" altLang="en-US" sz="1200" dirty="0"/>
        </a:p>
      </dgm:t>
    </dgm:pt>
    <dgm:pt modelId="{BC53CDE7-9CBD-4E4C-9088-BD2F0020B9D8}" type="parTrans" cxnId="{5045311D-A8DE-41CE-A20A-4B6611EF77AD}">
      <dgm:prSet/>
      <dgm:spPr/>
      <dgm:t>
        <a:bodyPr/>
        <a:lstStyle/>
        <a:p>
          <a:endParaRPr lang="zh-TW" altLang="en-US" sz="1200"/>
        </a:p>
      </dgm:t>
    </dgm:pt>
    <dgm:pt modelId="{474065E1-BE70-4985-B1D5-82A422111808}" type="sibTrans" cxnId="{5045311D-A8DE-41CE-A20A-4B6611EF77AD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 sz="1200"/>
        </a:p>
      </dgm:t>
    </dgm:pt>
    <dgm:pt modelId="{F7EC3FFE-6184-4DA5-8959-D63431F10402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偏移校正</a:t>
          </a:r>
          <a:endParaRPr lang="zh-TW" altLang="en-US" sz="1200" dirty="0"/>
        </a:p>
      </dgm:t>
    </dgm:pt>
    <dgm:pt modelId="{D3006825-A710-4CB4-8411-CAE9F8BCBFC5}" type="parTrans" cxnId="{9BA708C7-B20D-457E-A472-B34348092EE4}">
      <dgm:prSet/>
      <dgm:spPr/>
      <dgm:t>
        <a:bodyPr/>
        <a:lstStyle/>
        <a:p>
          <a:endParaRPr lang="zh-TW" altLang="en-US" sz="1200"/>
        </a:p>
      </dgm:t>
    </dgm:pt>
    <dgm:pt modelId="{AC02350F-4CD4-4958-8889-AF82760C5213}" type="sibTrans" cxnId="{9BA708C7-B20D-457E-A472-B34348092EE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 sz="1200"/>
        </a:p>
      </dgm:t>
    </dgm:pt>
    <dgm:pt modelId="{8246D096-45C0-4EAF-A487-3AD077445102}" type="pres">
      <dgm:prSet presAssocID="{2D143DBF-F212-45AB-9D0A-DEA462A60CE8}" presName="Name0" presStyleCnt="0">
        <dgm:presLayoutVars>
          <dgm:dir/>
          <dgm:resizeHandles val="exact"/>
        </dgm:presLayoutVars>
      </dgm:prSet>
      <dgm:spPr/>
    </dgm:pt>
    <dgm:pt modelId="{57F2241E-3839-4947-99A3-95E1D45E95ED}" type="pres">
      <dgm:prSet presAssocID="{E92BC3D9-F1B7-41AE-B744-4AED15BD3AB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DDB535-AA8B-42F8-9521-B5155919C632}" type="pres">
      <dgm:prSet presAssocID="{905A07DF-977A-429A-A704-7725EBF1B7AE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084B5E28-2B33-4821-8C57-4978E12F9801}" type="pres">
      <dgm:prSet presAssocID="{905A07DF-977A-429A-A704-7725EBF1B7AE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237A7DBF-FB17-4BD8-BBC5-5439B10DE601}" type="pres">
      <dgm:prSet presAssocID="{76373605-990B-4388-9B5E-D9D8FEE0B81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BD93AE-C3DD-4EC1-AC6C-006AC89D5008}" type="pres">
      <dgm:prSet presAssocID="{474065E1-BE70-4985-B1D5-82A42211180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540FE7E6-A352-4B33-89A9-CAB649D380E8}" type="pres">
      <dgm:prSet presAssocID="{474065E1-BE70-4985-B1D5-82A42211180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EB7CD3CD-D118-4AE6-A390-87BAE670649A}" type="pres">
      <dgm:prSet presAssocID="{F7EC3FFE-6184-4DA5-8959-D63431F1040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BA708C7-B20D-457E-A472-B34348092EE4}" srcId="{2D143DBF-F212-45AB-9D0A-DEA462A60CE8}" destId="{F7EC3FFE-6184-4DA5-8959-D63431F10402}" srcOrd="2" destOrd="0" parTransId="{D3006825-A710-4CB4-8411-CAE9F8BCBFC5}" sibTransId="{AC02350F-4CD4-4958-8889-AF82760C5213}"/>
    <dgm:cxn modelId="{558F035C-0169-4933-BE5B-29A02C214D8E}" srcId="{2D143DBF-F212-45AB-9D0A-DEA462A60CE8}" destId="{E92BC3D9-F1B7-41AE-B744-4AED15BD3AB1}" srcOrd="0" destOrd="0" parTransId="{9B4BF626-1EF6-41DC-8797-2D2E317F7977}" sibTransId="{905A07DF-977A-429A-A704-7725EBF1B7AE}"/>
    <dgm:cxn modelId="{B3EF080C-68EA-4E64-8D7E-331245317392}" type="presOf" srcId="{76373605-990B-4388-9B5E-D9D8FEE0B811}" destId="{237A7DBF-FB17-4BD8-BBC5-5439B10DE601}" srcOrd="0" destOrd="0" presId="urn:microsoft.com/office/officeart/2005/8/layout/process1"/>
    <dgm:cxn modelId="{92566462-9A71-4AD0-957D-356D1F00522F}" type="presOf" srcId="{905A07DF-977A-429A-A704-7725EBF1B7AE}" destId="{AEDDB535-AA8B-42F8-9521-B5155919C632}" srcOrd="0" destOrd="0" presId="urn:microsoft.com/office/officeart/2005/8/layout/process1"/>
    <dgm:cxn modelId="{AF26F9AF-7C6B-4692-A8A1-9C3F494B8E2A}" type="presOf" srcId="{474065E1-BE70-4985-B1D5-82A422111808}" destId="{77BD93AE-C3DD-4EC1-AC6C-006AC89D5008}" srcOrd="0" destOrd="0" presId="urn:microsoft.com/office/officeart/2005/8/layout/process1"/>
    <dgm:cxn modelId="{5045311D-A8DE-41CE-A20A-4B6611EF77AD}" srcId="{2D143DBF-F212-45AB-9D0A-DEA462A60CE8}" destId="{76373605-990B-4388-9B5E-D9D8FEE0B811}" srcOrd="1" destOrd="0" parTransId="{BC53CDE7-9CBD-4E4C-9088-BD2F0020B9D8}" sibTransId="{474065E1-BE70-4985-B1D5-82A422111808}"/>
    <dgm:cxn modelId="{9B6AA388-ECC3-44F8-A7AD-58B86611CBF3}" type="presOf" srcId="{905A07DF-977A-429A-A704-7725EBF1B7AE}" destId="{084B5E28-2B33-4821-8C57-4978E12F9801}" srcOrd="1" destOrd="0" presId="urn:microsoft.com/office/officeart/2005/8/layout/process1"/>
    <dgm:cxn modelId="{7C6AB379-4B73-4515-BF26-991A23479DFB}" type="presOf" srcId="{F7EC3FFE-6184-4DA5-8959-D63431F10402}" destId="{EB7CD3CD-D118-4AE6-A390-87BAE670649A}" srcOrd="0" destOrd="0" presId="urn:microsoft.com/office/officeart/2005/8/layout/process1"/>
    <dgm:cxn modelId="{1848DC40-1F86-4068-9298-38C72768FD59}" type="presOf" srcId="{474065E1-BE70-4985-B1D5-82A422111808}" destId="{540FE7E6-A352-4B33-89A9-CAB649D380E8}" srcOrd="1" destOrd="0" presId="urn:microsoft.com/office/officeart/2005/8/layout/process1"/>
    <dgm:cxn modelId="{7C86B4D8-B25E-4234-AB6A-9C2B6EBD1530}" type="presOf" srcId="{E92BC3D9-F1B7-41AE-B744-4AED15BD3AB1}" destId="{57F2241E-3839-4947-99A3-95E1D45E95ED}" srcOrd="0" destOrd="0" presId="urn:microsoft.com/office/officeart/2005/8/layout/process1"/>
    <dgm:cxn modelId="{36558938-3B91-4A79-AFC3-490AE056BF96}" type="presOf" srcId="{2D143DBF-F212-45AB-9D0A-DEA462A60CE8}" destId="{8246D096-45C0-4EAF-A487-3AD077445102}" srcOrd="0" destOrd="0" presId="urn:microsoft.com/office/officeart/2005/8/layout/process1"/>
    <dgm:cxn modelId="{2314FD24-CA88-477F-8C7B-656524E00094}" type="presParOf" srcId="{8246D096-45C0-4EAF-A487-3AD077445102}" destId="{57F2241E-3839-4947-99A3-95E1D45E95ED}" srcOrd="0" destOrd="0" presId="urn:microsoft.com/office/officeart/2005/8/layout/process1"/>
    <dgm:cxn modelId="{02702E36-90F8-4A06-A497-D5E2A649A3C0}" type="presParOf" srcId="{8246D096-45C0-4EAF-A487-3AD077445102}" destId="{AEDDB535-AA8B-42F8-9521-B5155919C632}" srcOrd="1" destOrd="0" presId="urn:microsoft.com/office/officeart/2005/8/layout/process1"/>
    <dgm:cxn modelId="{6DDC9CFB-0F48-4A98-9084-D268D0B60A2A}" type="presParOf" srcId="{AEDDB535-AA8B-42F8-9521-B5155919C632}" destId="{084B5E28-2B33-4821-8C57-4978E12F9801}" srcOrd="0" destOrd="0" presId="urn:microsoft.com/office/officeart/2005/8/layout/process1"/>
    <dgm:cxn modelId="{5A3C9AE7-50EF-41CF-AD2B-9E915C0281A6}" type="presParOf" srcId="{8246D096-45C0-4EAF-A487-3AD077445102}" destId="{237A7DBF-FB17-4BD8-BBC5-5439B10DE601}" srcOrd="2" destOrd="0" presId="urn:microsoft.com/office/officeart/2005/8/layout/process1"/>
    <dgm:cxn modelId="{B8247894-DD4E-4942-A83A-06C0186D5713}" type="presParOf" srcId="{8246D096-45C0-4EAF-A487-3AD077445102}" destId="{77BD93AE-C3DD-4EC1-AC6C-006AC89D5008}" srcOrd="3" destOrd="0" presId="urn:microsoft.com/office/officeart/2005/8/layout/process1"/>
    <dgm:cxn modelId="{FB3AE2CB-0219-47B3-A9D3-6329916783E0}" type="presParOf" srcId="{77BD93AE-C3DD-4EC1-AC6C-006AC89D5008}" destId="{540FE7E6-A352-4B33-89A9-CAB649D380E8}" srcOrd="0" destOrd="0" presId="urn:microsoft.com/office/officeart/2005/8/layout/process1"/>
    <dgm:cxn modelId="{471F135C-0725-496B-A508-8A95149487C6}" type="presParOf" srcId="{8246D096-45C0-4EAF-A487-3AD077445102}" destId="{EB7CD3CD-D118-4AE6-A390-87BAE67064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143DBF-F212-45AB-9D0A-DEA462A60C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4069ED5-9704-4D96-A62B-544D871DF5A9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與</a:t>
          </a:r>
          <a:r>
            <a:rPr lang="en-US" altLang="zh-TW" sz="1200" dirty="0" smtClean="0"/>
            <a:t>OK</a:t>
          </a:r>
          <a:r>
            <a:rPr lang="zh-TW" altLang="en-US" sz="1200" dirty="0" smtClean="0"/>
            <a:t>樣板比對</a:t>
          </a:r>
          <a:endParaRPr lang="zh-TW" altLang="en-US" sz="1200" dirty="0"/>
        </a:p>
      </dgm:t>
    </dgm:pt>
    <dgm:pt modelId="{5F6F79C4-B84B-4F12-96CB-29EC3DBB6991}" type="parTrans" cxnId="{CB2AAD3A-AA61-407B-B44E-28886B06BAB2}">
      <dgm:prSet/>
      <dgm:spPr/>
      <dgm:t>
        <a:bodyPr/>
        <a:lstStyle/>
        <a:p>
          <a:endParaRPr lang="zh-TW" altLang="en-US"/>
        </a:p>
      </dgm:t>
    </dgm:pt>
    <dgm:pt modelId="{3F9F1EB1-BA1B-4467-9215-A957701A735B}" type="sibTrans" cxnId="{CB2AAD3A-AA61-407B-B44E-28886B06BAB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/>
        </a:p>
      </dgm:t>
    </dgm:pt>
    <dgm:pt modelId="{2CBFDFA6-E334-498F-919A-EA5AB0AA8025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形態學</a:t>
          </a:r>
          <a:endParaRPr lang="zh-TW" altLang="en-US" sz="1200" dirty="0"/>
        </a:p>
      </dgm:t>
    </dgm:pt>
    <dgm:pt modelId="{83E8F82D-D366-4B35-AC8B-6D2D788DA86C}" type="parTrans" cxnId="{90C4CCC1-CC3C-4D1D-8CE0-0D0B050BA978}">
      <dgm:prSet/>
      <dgm:spPr/>
      <dgm:t>
        <a:bodyPr/>
        <a:lstStyle/>
        <a:p>
          <a:endParaRPr lang="zh-TW" altLang="en-US"/>
        </a:p>
      </dgm:t>
    </dgm:pt>
    <dgm:pt modelId="{6A7C3B79-7F25-4EA7-9D16-081BF5FCC4C7}" type="sibTrans" cxnId="{90C4CCC1-CC3C-4D1D-8CE0-0D0B050BA978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/>
        </a:p>
      </dgm:t>
    </dgm:pt>
    <dgm:pt modelId="{48DC483D-0806-4EFD-9E02-B08024A439A7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影像二值化</a:t>
          </a:r>
          <a:endParaRPr lang="zh-TW" altLang="en-US" sz="1200" dirty="0"/>
        </a:p>
      </dgm:t>
    </dgm:pt>
    <dgm:pt modelId="{939D2E9B-4B41-4940-A77B-2E462C71993F}" type="parTrans" cxnId="{8500D4F0-3C3B-4B0A-BEB3-8D339EEF6074}">
      <dgm:prSet/>
      <dgm:spPr/>
      <dgm:t>
        <a:bodyPr/>
        <a:lstStyle/>
        <a:p>
          <a:endParaRPr lang="zh-TW" altLang="en-US"/>
        </a:p>
      </dgm:t>
    </dgm:pt>
    <dgm:pt modelId="{13E92410-0D39-4F9B-9F3C-6AADD9E55AE2}" type="sibTrans" cxnId="{8500D4F0-3C3B-4B0A-BEB3-8D339EEF607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/>
        </a:p>
      </dgm:t>
    </dgm:pt>
    <dgm:pt modelId="{8246D096-45C0-4EAF-A487-3AD077445102}" type="pres">
      <dgm:prSet presAssocID="{2D143DBF-F212-45AB-9D0A-DEA462A60CE8}" presName="Name0" presStyleCnt="0">
        <dgm:presLayoutVars>
          <dgm:dir/>
          <dgm:resizeHandles val="exact"/>
        </dgm:presLayoutVars>
      </dgm:prSet>
      <dgm:spPr/>
    </dgm:pt>
    <dgm:pt modelId="{8CAF6A7B-2497-4002-B251-2C01CD6D5ED5}" type="pres">
      <dgm:prSet presAssocID="{48DC483D-0806-4EFD-9E02-B08024A439A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39EB1F-EEC8-4C48-81DB-085F8E25ADCA}" type="pres">
      <dgm:prSet presAssocID="{13E92410-0D39-4F9B-9F3C-6AADD9E55AE2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D271865-8D11-4034-A589-A44F7F19FCB2}" type="pres">
      <dgm:prSet presAssocID="{13E92410-0D39-4F9B-9F3C-6AADD9E55AE2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023FE056-55A0-4C52-B379-40E3C2EF2B4C}" type="pres">
      <dgm:prSet presAssocID="{34069ED5-9704-4D96-A62B-544D871DF5A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3AD2AC-52BD-47AE-B42E-D1AD94DF6274}" type="pres">
      <dgm:prSet presAssocID="{3F9F1EB1-BA1B-4467-9215-A957701A735B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9049612-B733-4D3E-9755-8A0C710E2749}" type="pres">
      <dgm:prSet presAssocID="{3F9F1EB1-BA1B-4467-9215-A957701A735B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75071A4F-B9B8-4C60-82B7-B02040C526CD}" type="pres">
      <dgm:prSet presAssocID="{2CBFDFA6-E334-498F-919A-EA5AB0AA802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E361E58-2D80-46BA-A7BF-9462CF8A4E21}" type="presOf" srcId="{13E92410-0D39-4F9B-9F3C-6AADD9E55AE2}" destId="{ED271865-8D11-4034-A589-A44F7F19FCB2}" srcOrd="1" destOrd="0" presId="urn:microsoft.com/office/officeart/2005/8/layout/process1"/>
    <dgm:cxn modelId="{87C3D3B4-F8D6-4B28-A60B-81CED2F87C62}" type="presOf" srcId="{48DC483D-0806-4EFD-9E02-B08024A439A7}" destId="{8CAF6A7B-2497-4002-B251-2C01CD6D5ED5}" srcOrd="0" destOrd="0" presId="urn:microsoft.com/office/officeart/2005/8/layout/process1"/>
    <dgm:cxn modelId="{BD4107CE-7655-41E9-BC19-36DBCC8E903E}" type="presOf" srcId="{2D143DBF-F212-45AB-9D0A-DEA462A60CE8}" destId="{8246D096-45C0-4EAF-A487-3AD077445102}" srcOrd="0" destOrd="0" presId="urn:microsoft.com/office/officeart/2005/8/layout/process1"/>
    <dgm:cxn modelId="{8500D4F0-3C3B-4B0A-BEB3-8D339EEF6074}" srcId="{2D143DBF-F212-45AB-9D0A-DEA462A60CE8}" destId="{48DC483D-0806-4EFD-9E02-B08024A439A7}" srcOrd="0" destOrd="0" parTransId="{939D2E9B-4B41-4940-A77B-2E462C71993F}" sibTransId="{13E92410-0D39-4F9B-9F3C-6AADD9E55AE2}"/>
    <dgm:cxn modelId="{143B3F52-EBBA-4B5B-A157-91B5E9240039}" type="presOf" srcId="{13E92410-0D39-4F9B-9F3C-6AADD9E55AE2}" destId="{A639EB1F-EEC8-4C48-81DB-085F8E25ADCA}" srcOrd="0" destOrd="0" presId="urn:microsoft.com/office/officeart/2005/8/layout/process1"/>
    <dgm:cxn modelId="{665857FB-B214-4D93-99EB-25BBE42FB783}" type="presOf" srcId="{3F9F1EB1-BA1B-4467-9215-A957701A735B}" destId="{A33AD2AC-52BD-47AE-B42E-D1AD94DF6274}" srcOrd="0" destOrd="0" presId="urn:microsoft.com/office/officeart/2005/8/layout/process1"/>
    <dgm:cxn modelId="{4A76CAEB-805B-4F46-8968-8ACE94668D21}" type="presOf" srcId="{2CBFDFA6-E334-498F-919A-EA5AB0AA8025}" destId="{75071A4F-B9B8-4C60-82B7-B02040C526CD}" srcOrd="0" destOrd="0" presId="urn:microsoft.com/office/officeart/2005/8/layout/process1"/>
    <dgm:cxn modelId="{90C4CCC1-CC3C-4D1D-8CE0-0D0B050BA978}" srcId="{2D143DBF-F212-45AB-9D0A-DEA462A60CE8}" destId="{2CBFDFA6-E334-498F-919A-EA5AB0AA8025}" srcOrd="2" destOrd="0" parTransId="{83E8F82D-D366-4B35-AC8B-6D2D788DA86C}" sibTransId="{6A7C3B79-7F25-4EA7-9D16-081BF5FCC4C7}"/>
    <dgm:cxn modelId="{CB2AAD3A-AA61-407B-B44E-28886B06BAB2}" srcId="{2D143DBF-F212-45AB-9D0A-DEA462A60CE8}" destId="{34069ED5-9704-4D96-A62B-544D871DF5A9}" srcOrd="1" destOrd="0" parTransId="{5F6F79C4-B84B-4F12-96CB-29EC3DBB6991}" sibTransId="{3F9F1EB1-BA1B-4467-9215-A957701A735B}"/>
    <dgm:cxn modelId="{1BD10EC7-1323-46CE-A47B-18798D00B8E0}" type="presOf" srcId="{34069ED5-9704-4D96-A62B-544D871DF5A9}" destId="{023FE056-55A0-4C52-B379-40E3C2EF2B4C}" srcOrd="0" destOrd="0" presId="urn:microsoft.com/office/officeart/2005/8/layout/process1"/>
    <dgm:cxn modelId="{D139E9E4-78AD-4910-8CBA-18DBD1082A78}" type="presOf" srcId="{3F9F1EB1-BA1B-4467-9215-A957701A735B}" destId="{29049612-B733-4D3E-9755-8A0C710E2749}" srcOrd="1" destOrd="0" presId="urn:microsoft.com/office/officeart/2005/8/layout/process1"/>
    <dgm:cxn modelId="{A256207B-68FB-48A5-9356-5338DFB22AF7}" type="presParOf" srcId="{8246D096-45C0-4EAF-A487-3AD077445102}" destId="{8CAF6A7B-2497-4002-B251-2C01CD6D5ED5}" srcOrd="0" destOrd="0" presId="urn:microsoft.com/office/officeart/2005/8/layout/process1"/>
    <dgm:cxn modelId="{9573F41C-A01E-48C5-A138-BD9C8C2E7A8C}" type="presParOf" srcId="{8246D096-45C0-4EAF-A487-3AD077445102}" destId="{A639EB1F-EEC8-4C48-81DB-085F8E25ADCA}" srcOrd="1" destOrd="0" presId="urn:microsoft.com/office/officeart/2005/8/layout/process1"/>
    <dgm:cxn modelId="{C42D6909-1DAB-4967-AEDF-9D734A18F0DA}" type="presParOf" srcId="{A639EB1F-EEC8-4C48-81DB-085F8E25ADCA}" destId="{ED271865-8D11-4034-A589-A44F7F19FCB2}" srcOrd="0" destOrd="0" presId="urn:microsoft.com/office/officeart/2005/8/layout/process1"/>
    <dgm:cxn modelId="{221AF531-F8B3-42EC-8B86-D0351F4DF0A9}" type="presParOf" srcId="{8246D096-45C0-4EAF-A487-3AD077445102}" destId="{023FE056-55A0-4C52-B379-40E3C2EF2B4C}" srcOrd="2" destOrd="0" presId="urn:microsoft.com/office/officeart/2005/8/layout/process1"/>
    <dgm:cxn modelId="{BAEBA3A5-6937-490B-8019-5CCC6BD7D2C2}" type="presParOf" srcId="{8246D096-45C0-4EAF-A487-3AD077445102}" destId="{A33AD2AC-52BD-47AE-B42E-D1AD94DF6274}" srcOrd="3" destOrd="0" presId="urn:microsoft.com/office/officeart/2005/8/layout/process1"/>
    <dgm:cxn modelId="{292D6713-AEC8-47FF-B84B-E35155CDB5D6}" type="presParOf" srcId="{A33AD2AC-52BD-47AE-B42E-D1AD94DF6274}" destId="{29049612-B733-4D3E-9755-8A0C710E2749}" srcOrd="0" destOrd="0" presId="urn:microsoft.com/office/officeart/2005/8/layout/process1"/>
    <dgm:cxn modelId="{3542BE33-CF55-4244-B508-DFFA55C595AC}" type="presParOf" srcId="{8246D096-45C0-4EAF-A487-3AD077445102}" destId="{75071A4F-B9B8-4C60-82B7-B02040C526C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143DBF-F212-45AB-9D0A-DEA462A60C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7EC3FFE-6184-4DA5-8959-D63431F10402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偏移校正</a:t>
          </a:r>
          <a:endParaRPr lang="zh-TW" altLang="en-US" sz="1200" dirty="0"/>
        </a:p>
      </dgm:t>
    </dgm:pt>
    <dgm:pt modelId="{D3006825-A710-4CB4-8411-CAE9F8BCBFC5}" type="parTrans" cxnId="{9BA708C7-B20D-457E-A472-B34348092EE4}">
      <dgm:prSet/>
      <dgm:spPr/>
      <dgm:t>
        <a:bodyPr/>
        <a:lstStyle/>
        <a:p>
          <a:endParaRPr lang="zh-TW" altLang="en-US" sz="1200"/>
        </a:p>
      </dgm:t>
    </dgm:pt>
    <dgm:pt modelId="{AC02350F-4CD4-4958-8889-AF82760C5213}" type="sibTrans" cxnId="{9BA708C7-B20D-457E-A472-B34348092EE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 sz="1200"/>
        </a:p>
      </dgm:t>
    </dgm:pt>
    <dgm:pt modelId="{FAB3EBDE-C8E5-44D2-B9E0-3AA87B05307B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影像二值化</a:t>
          </a:r>
          <a:endParaRPr lang="zh-TW" altLang="en-US" sz="1200" dirty="0"/>
        </a:p>
      </dgm:t>
    </dgm:pt>
    <dgm:pt modelId="{59244D2D-4A50-454F-9ECE-AAD883FE61F9}" type="parTrans" cxnId="{8F22CE55-6DC3-4ABE-A4EA-7D21763556B8}">
      <dgm:prSet/>
      <dgm:spPr/>
      <dgm:t>
        <a:bodyPr/>
        <a:lstStyle/>
        <a:p>
          <a:endParaRPr lang="zh-TW" altLang="en-US"/>
        </a:p>
      </dgm:t>
    </dgm:pt>
    <dgm:pt modelId="{FD22A176-F63A-430E-B9A4-BFECB0FFC70B}" type="sibTrans" cxnId="{8F22CE55-6DC3-4ABE-A4EA-7D21763556B8}">
      <dgm:prSet/>
      <dgm:spPr/>
      <dgm:t>
        <a:bodyPr/>
        <a:lstStyle/>
        <a:p>
          <a:endParaRPr lang="zh-TW" altLang="en-US"/>
        </a:p>
      </dgm:t>
    </dgm:pt>
    <dgm:pt modelId="{045DA796-E504-4663-B294-8FB665A51071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形態學</a:t>
          </a:r>
          <a:endParaRPr lang="zh-TW" altLang="en-US" sz="1200" dirty="0"/>
        </a:p>
      </dgm:t>
    </dgm:pt>
    <dgm:pt modelId="{ED0EAE53-68C5-4FB1-B400-2C4DE22F89A1}" type="parTrans" cxnId="{3655ABAD-9CF0-482D-84C9-DED345EB224B}">
      <dgm:prSet/>
      <dgm:spPr/>
      <dgm:t>
        <a:bodyPr/>
        <a:lstStyle/>
        <a:p>
          <a:endParaRPr lang="zh-TW" altLang="en-US"/>
        </a:p>
      </dgm:t>
    </dgm:pt>
    <dgm:pt modelId="{EEC83100-CB43-4729-8E29-099644804EC7}" type="sibTrans" cxnId="{3655ABAD-9CF0-482D-84C9-DED345EB224B}">
      <dgm:prSet/>
      <dgm:spPr/>
      <dgm:t>
        <a:bodyPr/>
        <a:lstStyle/>
        <a:p>
          <a:endParaRPr lang="zh-TW" altLang="en-US"/>
        </a:p>
      </dgm:t>
    </dgm:pt>
    <dgm:pt modelId="{8246D096-45C0-4EAF-A487-3AD077445102}" type="pres">
      <dgm:prSet presAssocID="{2D143DBF-F212-45AB-9D0A-DEA462A60CE8}" presName="Name0" presStyleCnt="0">
        <dgm:presLayoutVars>
          <dgm:dir/>
          <dgm:resizeHandles val="exact"/>
        </dgm:presLayoutVars>
      </dgm:prSet>
      <dgm:spPr/>
    </dgm:pt>
    <dgm:pt modelId="{EB7CD3CD-D118-4AE6-A390-87BAE670649A}" type="pres">
      <dgm:prSet presAssocID="{F7EC3FFE-6184-4DA5-8959-D63431F1040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5CE6B8-C251-44FC-B490-C421952A9DD8}" type="pres">
      <dgm:prSet presAssocID="{AC02350F-4CD4-4958-8889-AF82760C5213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B3724F7C-3E88-4574-9CB4-C776BCF8915E}" type="pres">
      <dgm:prSet presAssocID="{AC02350F-4CD4-4958-8889-AF82760C5213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CF1BF3C7-AE53-4F8F-B667-0AD716D1BA29}" type="pres">
      <dgm:prSet presAssocID="{FAB3EBDE-C8E5-44D2-B9E0-3AA87B05307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D21DC8-8C8E-4865-BD1B-0575C63A117F}" type="pres">
      <dgm:prSet presAssocID="{FD22A176-F63A-430E-B9A4-BFECB0FFC70B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613F8B65-A318-439F-A84C-B2BC3AAE1B4C}" type="pres">
      <dgm:prSet presAssocID="{FD22A176-F63A-430E-B9A4-BFECB0FFC70B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307D0A40-7232-42BD-AF0B-BA8E36D81E20}" type="pres">
      <dgm:prSet presAssocID="{045DA796-E504-4663-B294-8FB665A5107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C7E0050-C673-459A-B7A6-D6FF94E7F377}" type="presOf" srcId="{2D143DBF-F212-45AB-9D0A-DEA462A60CE8}" destId="{8246D096-45C0-4EAF-A487-3AD077445102}" srcOrd="0" destOrd="0" presId="urn:microsoft.com/office/officeart/2005/8/layout/process1"/>
    <dgm:cxn modelId="{9BA708C7-B20D-457E-A472-B34348092EE4}" srcId="{2D143DBF-F212-45AB-9D0A-DEA462A60CE8}" destId="{F7EC3FFE-6184-4DA5-8959-D63431F10402}" srcOrd="0" destOrd="0" parTransId="{D3006825-A710-4CB4-8411-CAE9F8BCBFC5}" sibTransId="{AC02350F-4CD4-4958-8889-AF82760C5213}"/>
    <dgm:cxn modelId="{60ECE4F1-C852-4378-A9AA-B4F2F95A0F43}" type="presOf" srcId="{AC02350F-4CD4-4958-8889-AF82760C5213}" destId="{B3724F7C-3E88-4574-9CB4-C776BCF8915E}" srcOrd="1" destOrd="0" presId="urn:microsoft.com/office/officeart/2005/8/layout/process1"/>
    <dgm:cxn modelId="{8DA0354F-7CA0-4303-8311-1690E8A2EE7B}" type="presOf" srcId="{045DA796-E504-4663-B294-8FB665A51071}" destId="{307D0A40-7232-42BD-AF0B-BA8E36D81E20}" srcOrd="0" destOrd="0" presId="urn:microsoft.com/office/officeart/2005/8/layout/process1"/>
    <dgm:cxn modelId="{0E358852-817D-48C3-8195-57B07839BA87}" type="presOf" srcId="{FAB3EBDE-C8E5-44D2-B9E0-3AA87B05307B}" destId="{CF1BF3C7-AE53-4F8F-B667-0AD716D1BA29}" srcOrd="0" destOrd="0" presId="urn:microsoft.com/office/officeart/2005/8/layout/process1"/>
    <dgm:cxn modelId="{3655ABAD-9CF0-482D-84C9-DED345EB224B}" srcId="{2D143DBF-F212-45AB-9D0A-DEA462A60CE8}" destId="{045DA796-E504-4663-B294-8FB665A51071}" srcOrd="2" destOrd="0" parTransId="{ED0EAE53-68C5-4FB1-B400-2C4DE22F89A1}" sibTransId="{EEC83100-CB43-4729-8E29-099644804EC7}"/>
    <dgm:cxn modelId="{8F0A068C-E003-4FE6-9BE3-30FF68A1940A}" type="presOf" srcId="{FD22A176-F63A-430E-B9A4-BFECB0FFC70B}" destId="{4BD21DC8-8C8E-4865-BD1B-0575C63A117F}" srcOrd="0" destOrd="0" presId="urn:microsoft.com/office/officeart/2005/8/layout/process1"/>
    <dgm:cxn modelId="{12A81FF8-0687-4671-A770-AD8506116AC9}" type="presOf" srcId="{FD22A176-F63A-430E-B9A4-BFECB0FFC70B}" destId="{613F8B65-A318-439F-A84C-B2BC3AAE1B4C}" srcOrd="1" destOrd="0" presId="urn:microsoft.com/office/officeart/2005/8/layout/process1"/>
    <dgm:cxn modelId="{8F22CE55-6DC3-4ABE-A4EA-7D21763556B8}" srcId="{2D143DBF-F212-45AB-9D0A-DEA462A60CE8}" destId="{FAB3EBDE-C8E5-44D2-B9E0-3AA87B05307B}" srcOrd="1" destOrd="0" parTransId="{59244D2D-4A50-454F-9ECE-AAD883FE61F9}" sibTransId="{FD22A176-F63A-430E-B9A4-BFECB0FFC70B}"/>
    <dgm:cxn modelId="{DE8B2379-CBF5-43CC-AF09-5A20D7D83FDD}" type="presOf" srcId="{F7EC3FFE-6184-4DA5-8959-D63431F10402}" destId="{EB7CD3CD-D118-4AE6-A390-87BAE670649A}" srcOrd="0" destOrd="0" presId="urn:microsoft.com/office/officeart/2005/8/layout/process1"/>
    <dgm:cxn modelId="{96B3D939-4552-4713-9926-30CDFB19F653}" type="presOf" srcId="{AC02350F-4CD4-4958-8889-AF82760C5213}" destId="{115CE6B8-C251-44FC-B490-C421952A9DD8}" srcOrd="0" destOrd="0" presId="urn:microsoft.com/office/officeart/2005/8/layout/process1"/>
    <dgm:cxn modelId="{48BE29ED-9273-4370-A818-AA0E410CA66C}" type="presParOf" srcId="{8246D096-45C0-4EAF-A487-3AD077445102}" destId="{EB7CD3CD-D118-4AE6-A390-87BAE670649A}" srcOrd="0" destOrd="0" presId="urn:microsoft.com/office/officeart/2005/8/layout/process1"/>
    <dgm:cxn modelId="{0E8B0B7C-4886-47BA-B98C-B64636998762}" type="presParOf" srcId="{8246D096-45C0-4EAF-A487-3AD077445102}" destId="{115CE6B8-C251-44FC-B490-C421952A9DD8}" srcOrd="1" destOrd="0" presId="urn:microsoft.com/office/officeart/2005/8/layout/process1"/>
    <dgm:cxn modelId="{49050BE9-3A34-47AF-8E88-77C955823842}" type="presParOf" srcId="{115CE6B8-C251-44FC-B490-C421952A9DD8}" destId="{B3724F7C-3E88-4574-9CB4-C776BCF8915E}" srcOrd="0" destOrd="0" presId="urn:microsoft.com/office/officeart/2005/8/layout/process1"/>
    <dgm:cxn modelId="{312E8AD0-156F-4178-ABFB-7DA7C81AFF52}" type="presParOf" srcId="{8246D096-45C0-4EAF-A487-3AD077445102}" destId="{CF1BF3C7-AE53-4F8F-B667-0AD716D1BA29}" srcOrd="2" destOrd="0" presId="urn:microsoft.com/office/officeart/2005/8/layout/process1"/>
    <dgm:cxn modelId="{31A3B6A8-40D4-4A86-A141-E779F8FE2E8F}" type="presParOf" srcId="{8246D096-45C0-4EAF-A487-3AD077445102}" destId="{4BD21DC8-8C8E-4865-BD1B-0575C63A117F}" srcOrd="3" destOrd="0" presId="urn:microsoft.com/office/officeart/2005/8/layout/process1"/>
    <dgm:cxn modelId="{8F611A8E-D0FA-47CC-BE62-3E41EAFDE60F}" type="presParOf" srcId="{4BD21DC8-8C8E-4865-BD1B-0575C63A117F}" destId="{613F8B65-A318-439F-A84C-B2BC3AAE1B4C}" srcOrd="0" destOrd="0" presId="urn:microsoft.com/office/officeart/2005/8/layout/process1"/>
    <dgm:cxn modelId="{0D9818E1-D4A8-4C9E-A76B-DEA9EC32E61A}" type="presParOf" srcId="{8246D096-45C0-4EAF-A487-3AD077445102}" destId="{307D0A40-7232-42BD-AF0B-BA8E36D81E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143DBF-F212-45AB-9D0A-DEA462A60C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4069ED5-9704-4D96-A62B-544D871DF5A9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i="0" dirty="0" smtClean="0"/>
            <a:t>形態學</a:t>
          </a:r>
          <a:endParaRPr lang="zh-TW" altLang="en-US" sz="1200" dirty="0"/>
        </a:p>
      </dgm:t>
    </dgm:pt>
    <dgm:pt modelId="{5F6F79C4-B84B-4F12-96CB-29EC3DBB6991}" type="parTrans" cxnId="{CB2AAD3A-AA61-407B-B44E-28886B06BAB2}">
      <dgm:prSet/>
      <dgm:spPr/>
      <dgm:t>
        <a:bodyPr/>
        <a:lstStyle/>
        <a:p>
          <a:endParaRPr lang="zh-TW" altLang="en-US"/>
        </a:p>
      </dgm:t>
    </dgm:pt>
    <dgm:pt modelId="{3F9F1EB1-BA1B-4467-9215-A957701A735B}" type="sibTrans" cxnId="{CB2AAD3A-AA61-407B-B44E-28886B06BAB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/>
        </a:p>
      </dgm:t>
    </dgm:pt>
    <dgm:pt modelId="{48DC483D-0806-4EFD-9E02-B08024A439A7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找中心面板</a:t>
          </a:r>
          <a:endParaRPr lang="zh-TW" altLang="en-US" sz="1200" dirty="0"/>
        </a:p>
      </dgm:t>
    </dgm:pt>
    <dgm:pt modelId="{939D2E9B-4B41-4940-A77B-2E462C71993F}" type="parTrans" cxnId="{8500D4F0-3C3B-4B0A-BEB3-8D339EEF6074}">
      <dgm:prSet/>
      <dgm:spPr/>
      <dgm:t>
        <a:bodyPr/>
        <a:lstStyle/>
        <a:p>
          <a:endParaRPr lang="zh-TW" altLang="en-US"/>
        </a:p>
      </dgm:t>
    </dgm:pt>
    <dgm:pt modelId="{13E92410-0D39-4F9B-9F3C-6AADD9E55AE2}" type="sibTrans" cxnId="{8500D4F0-3C3B-4B0A-BEB3-8D339EEF6074}">
      <dgm:prSet/>
      <dgm:spPr/>
      <dgm:t>
        <a:bodyPr/>
        <a:lstStyle/>
        <a:p>
          <a:endParaRPr lang="zh-TW" altLang="en-US"/>
        </a:p>
      </dgm:t>
    </dgm:pt>
    <dgm:pt modelId="{A994E6F8-CBC8-4001-ADC0-E22B3E6E9D15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zh-TW" altLang="en-US" sz="1200" dirty="0"/>
        </a:p>
      </dgm:t>
    </dgm:pt>
    <dgm:pt modelId="{D012D56E-8775-4DF9-949B-05CD5637CDC7}" type="parTrans" cxnId="{F5DA9FCA-A7BF-411C-9F44-27093B545AAE}">
      <dgm:prSet/>
      <dgm:spPr/>
      <dgm:t>
        <a:bodyPr/>
        <a:lstStyle/>
        <a:p>
          <a:endParaRPr lang="zh-TW" altLang="en-US"/>
        </a:p>
      </dgm:t>
    </dgm:pt>
    <dgm:pt modelId="{94C5F0FA-4A81-49A1-9F2F-C15AAE65282D}" type="sibTrans" cxnId="{F5DA9FCA-A7BF-411C-9F44-27093B545AAE}">
      <dgm:prSet/>
      <dgm:spPr/>
      <dgm:t>
        <a:bodyPr/>
        <a:lstStyle/>
        <a:p>
          <a:endParaRPr lang="zh-TW" altLang="en-US"/>
        </a:p>
      </dgm:t>
    </dgm:pt>
    <dgm:pt modelId="{8246D096-45C0-4EAF-A487-3AD077445102}" type="pres">
      <dgm:prSet presAssocID="{2D143DBF-F212-45AB-9D0A-DEA462A60CE8}" presName="Name0" presStyleCnt="0">
        <dgm:presLayoutVars>
          <dgm:dir/>
          <dgm:resizeHandles val="exact"/>
        </dgm:presLayoutVars>
      </dgm:prSet>
      <dgm:spPr/>
    </dgm:pt>
    <dgm:pt modelId="{8CAF6A7B-2497-4002-B251-2C01CD6D5ED5}" type="pres">
      <dgm:prSet presAssocID="{48DC483D-0806-4EFD-9E02-B08024A439A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39EB1F-EEC8-4C48-81DB-085F8E25ADCA}" type="pres">
      <dgm:prSet presAssocID="{13E92410-0D39-4F9B-9F3C-6AADD9E55AE2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D271865-8D11-4034-A589-A44F7F19FCB2}" type="pres">
      <dgm:prSet presAssocID="{13E92410-0D39-4F9B-9F3C-6AADD9E55AE2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023FE056-55A0-4C52-B379-40E3C2EF2B4C}" type="pres">
      <dgm:prSet presAssocID="{34069ED5-9704-4D96-A62B-544D871DF5A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3AD2AC-52BD-47AE-B42E-D1AD94DF6274}" type="pres">
      <dgm:prSet presAssocID="{3F9F1EB1-BA1B-4467-9215-A957701A735B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9049612-B733-4D3E-9755-8A0C710E2749}" type="pres">
      <dgm:prSet presAssocID="{3F9F1EB1-BA1B-4467-9215-A957701A735B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188169B7-DA75-4F32-85FC-96CA460B6779}" type="pres">
      <dgm:prSet presAssocID="{A994E6F8-CBC8-4001-ADC0-E22B3E6E9D1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8C5B41B-3D42-4784-9FAA-A0F570971FD1}" type="presOf" srcId="{3F9F1EB1-BA1B-4467-9215-A957701A735B}" destId="{29049612-B733-4D3E-9755-8A0C710E2749}" srcOrd="1" destOrd="0" presId="urn:microsoft.com/office/officeart/2005/8/layout/process1"/>
    <dgm:cxn modelId="{8CD46090-9E97-45C0-BCBC-EF0534E29407}" type="presOf" srcId="{2D143DBF-F212-45AB-9D0A-DEA462A60CE8}" destId="{8246D096-45C0-4EAF-A487-3AD077445102}" srcOrd="0" destOrd="0" presId="urn:microsoft.com/office/officeart/2005/8/layout/process1"/>
    <dgm:cxn modelId="{DC729B17-4141-418A-ABD2-9BCE1FC056AB}" type="presOf" srcId="{13E92410-0D39-4F9B-9F3C-6AADD9E55AE2}" destId="{ED271865-8D11-4034-A589-A44F7F19FCB2}" srcOrd="1" destOrd="0" presId="urn:microsoft.com/office/officeart/2005/8/layout/process1"/>
    <dgm:cxn modelId="{5192FEE2-29F5-4C89-B708-D7E668E84632}" type="presOf" srcId="{A994E6F8-CBC8-4001-ADC0-E22B3E6E9D15}" destId="{188169B7-DA75-4F32-85FC-96CA460B6779}" srcOrd="0" destOrd="0" presId="urn:microsoft.com/office/officeart/2005/8/layout/process1"/>
    <dgm:cxn modelId="{8500D4F0-3C3B-4B0A-BEB3-8D339EEF6074}" srcId="{2D143DBF-F212-45AB-9D0A-DEA462A60CE8}" destId="{48DC483D-0806-4EFD-9E02-B08024A439A7}" srcOrd="0" destOrd="0" parTransId="{939D2E9B-4B41-4940-A77B-2E462C71993F}" sibTransId="{13E92410-0D39-4F9B-9F3C-6AADD9E55AE2}"/>
    <dgm:cxn modelId="{8DEE6580-551C-474C-A925-886B4019113E}" type="presOf" srcId="{3F9F1EB1-BA1B-4467-9215-A957701A735B}" destId="{A33AD2AC-52BD-47AE-B42E-D1AD94DF6274}" srcOrd="0" destOrd="0" presId="urn:microsoft.com/office/officeart/2005/8/layout/process1"/>
    <dgm:cxn modelId="{F5DA9FCA-A7BF-411C-9F44-27093B545AAE}" srcId="{2D143DBF-F212-45AB-9D0A-DEA462A60CE8}" destId="{A994E6F8-CBC8-4001-ADC0-E22B3E6E9D15}" srcOrd="2" destOrd="0" parTransId="{D012D56E-8775-4DF9-949B-05CD5637CDC7}" sibTransId="{94C5F0FA-4A81-49A1-9F2F-C15AAE65282D}"/>
    <dgm:cxn modelId="{01FD565F-FF9C-42C7-BAEF-5EF3DD13F7F5}" type="presOf" srcId="{48DC483D-0806-4EFD-9E02-B08024A439A7}" destId="{8CAF6A7B-2497-4002-B251-2C01CD6D5ED5}" srcOrd="0" destOrd="0" presId="urn:microsoft.com/office/officeart/2005/8/layout/process1"/>
    <dgm:cxn modelId="{BFB81149-D33D-4FD6-9BED-9D79722239BF}" type="presOf" srcId="{13E92410-0D39-4F9B-9F3C-6AADD9E55AE2}" destId="{A639EB1F-EEC8-4C48-81DB-085F8E25ADCA}" srcOrd="0" destOrd="0" presId="urn:microsoft.com/office/officeart/2005/8/layout/process1"/>
    <dgm:cxn modelId="{7D8F133B-6576-4D16-BE7A-DF2064AB30B7}" type="presOf" srcId="{34069ED5-9704-4D96-A62B-544D871DF5A9}" destId="{023FE056-55A0-4C52-B379-40E3C2EF2B4C}" srcOrd="0" destOrd="0" presId="urn:microsoft.com/office/officeart/2005/8/layout/process1"/>
    <dgm:cxn modelId="{CB2AAD3A-AA61-407B-B44E-28886B06BAB2}" srcId="{2D143DBF-F212-45AB-9D0A-DEA462A60CE8}" destId="{34069ED5-9704-4D96-A62B-544D871DF5A9}" srcOrd="1" destOrd="0" parTransId="{5F6F79C4-B84B-4F12-96CB-29EC3DBB6991}" sibTransId="{3F9F1EB1-BA1B-4467-9215-A957701A735B}"/>
    <dgm:cxn modelId="{2925D1B3-CECF-437F-83B3-E93B4E28E6E2}" type="presParOf" srcId="{8246D096-45C0-4EAF-A487-3AD077445102}" destId="{8CAF6A7B-2497-4002-B251-2C01CD6D5ED5}" srcOrd="0" destOrd="0" presId="urn:microsoft.com/office/officeart/2005/8/layout/process1"/>
    <dgm:cxn modelId="{8328BD0F-2A89-4D1E-BA94-7D003C254BD2}" type="presParOf" srcId="{8246D096-45C0-4EAF-A487-3AD077445102}" destId="{A639EB1F-EEC8-4C48-81DB-085F8E25ADCA}" srcOrd="1" destOrd="0" presId="urn:microsoft.com/office/officeart/2005/8/layout/process1"/>
    <dgm:cxn modelId="{404A95EF-AF55-440B-AAA6-2CC5C8692415}" type="presParOf" srcId="{A639EB1F-EEC8-4C48-81DB-085F8E25ADCA}" destId="{ED271865-8D11-4034-A589-A44F7F19FCB2}" srcOrd="0" destOrd="0" presId="urn:microsoft.com/office/officeart/2005/8/layout/process1"/>
    <dgm:cxn modelId="{DC7215D6-B3F0-4717-892D-3CF4C11E51D0}" type="presParOf" srcId="{8246D096-45C0-4EAF-A487-3AD077445102}" destId="{023FE056-55A0-4C52-B379-40E3C2EF2B4C}" srcOrd="2" destOrd="0" presId="urn:microsoft.com/office/officeart/2005/8/layout/process1"/>
    <dgm:cxn modelId="{64C9B9C2-AD1B-47E5-825F-B260E89C3F28}" type="presParOf" srcId="{8246D096-45C0-4EAF-A487-3AD077445102}" destId="{A33AD2AC-52BD-47AE-B42E-D1AD94DF6274}" srcOrd="3" destOrd="0" presId="urn:microsoft.com/office/officeart/2005/8/layout/process1"/>
    <dgm:cxn modelId="{C8E61046-C263-45FA-91B1-42A9578D79AC}" type="presParOf" srcId="{A33AD2AC-52BD-47AE-B42E-D1AD94DF6274}" destId="{29049612-B733-4D3E-9755-8A0C710E2749}" srcOrd="0" destOrd="0" presId="urn:microsoft.com/office/officeart/2005/8/layout/process1"/>
    <dgm:cxn modelId="{F51401F6-0171-4CA2-BCAB-D9679C129649}" type="presParOf" srcId="{8246D096-45C0-4EAF-A487-3AD077445102}" destId="{188169B7-DA75-4F32-85FC-96CA460B677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D143DBF-F212-45AB-9D0A-DEA462A60C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92BC3D9-F1B7-41AE-B744-4AED15BD3AB1}">
      <dgm:prSet phldrT="[文字]" custT="1"/>
      <dgm:spPr/>
      <dgm:t>
        <a:bodyPr/>
        <a:lstStyle/>
        <a:p>
          <a:r>
            <a:rPr lang="zh-TW" altLang="en-US" sz="1200" dirty="0" smtClean="0"/>
            <a:t>拍攝影像</a:t>
          </a:r>
          <a:endParaRPr lang="zh-TW" altLang="en-US" sz="1200" dirty="0"/>
        </a:p>
      </dgm:t>
    </dgm:pt>
    <dgm:pt modelId="{9B4BF626-1EF6-41DC-8797-2D2E317F7977}" type="parTrans" cxnId="{558F035C-0169-4933-BE5B-29A02C214D8E}">
      <dgm:prSet/>
      <dgm:spPr/>
      <dgm:t>
        <a:bodyPr/>
        <a:lstStyle/>
        <a:p>
          <a:endParaRPr lang="zh-TW" altLang="en-US" sz="1200"/>
        </a:p>
      </dgm:t>
    </dgm:pt>
    <dgm:pt modelId="{905A07DF-977A-429A-A704-7725EBF1B7AE}" type="sibTrans" cxnId="{558F035C-0169-4933-BE5B-29A02C214D8E}">
      <dgm:prSet custT="1"/>
      <dgm:spPr/>
      <dgm:t>
        <a:bodyPr/>
        <a:lstStyle/>
        <a:p>
          <a:endParaRPr lang="zh-TW" altLang="en-US" sz="1200"/>
        </a:p>
      </dgm:t>
    </dgm:pt>
    <dgm:pt modelId="{76373605-990B-4388-9B5E-D9D8FEE0B811}">
      <dgm:prSet phldrT="[文字]" custT="1"/>
      <dgm:spPr>
        <a:solidFill>
          <a:schemeClr val="accent2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zh-TW" altLang="en-US" sz="1200" dirty="0" smtClean="0"/>
            <a:t>影像切割</a:t>
          </a:r>
          <a:endParaRPr lang="zh-TW" altLang="en-US" sz="1200" dirty="0"/>
        </a:p>
      </dgm:t>
    </dgm:pt>
    <dgm:pt modelId="{BC53CDE7-9CBD-4E4C-9088-BD2F0020B9D8}" type="parTrans" cxnId="{5045311D-A8DE-41CE-A20A-4B6611EF77AD}">
      <dgm:prSet/>
      <dgm:spPr/>
      <dgm:t>
        <a:bodyPr/>
        <a:lstStyle/>
        <a:p>
          <a:endParaRPr lang="zh-TW" altLang="en-US" sz="1200"/>
        </a:p>
      </dgm:t>
    </dgm:pt>
    <dgm:pt modelId="{474065E1-BE70-4985-B1D5-82A422111808}" type="sibTrans" cxnId="{5045311D-A8DE-41CE-A20A-4B6611EF77AD}">
      <dgm:prSet custT="1"/>
      <dgm:spPr/>
      <dgm:t>
        <a:bodyPr/>
        <a:lstStyle/>
        <a:p>
          <a:endParaRPr lang="zh-TW" altLang="en-US" sz="1200"/>
        </a:p>
      </dgm:t>
    </dgm:pt>
    <dgm:pt modelId="{F7EC3FFE-6184-4DA5-8959-D63431F10402}">
      <dgm:prSet phldrT="[文字]" custT="1"/>
      <dgm:spPr/>
      <dgm:t>
        <a:bodyPr/>
        <a:lstStyle/>
        <a:p>
          <a:r>
            <a:rPr lang="en-US" altLang="zh-TW" sz="1200" dirty="0" smtClean="0"/>
            <a:t>AI</a:t>
          </a:r>
          <a:r>
            <a:rPr lang="zh-TW" altLang="en-US" sz="1200" dirty="0" smtClean="0"/>
            <a:t>分類</a:t>
          </a:r>
          <a:endParaRPr lang="zh-TW" altLang="en-US" sz="1200" dirty="0"/>
        </a:p>
      </dgm:t>
    </dgm:pt>
    <dgm:pt modelId="{D3006825-A710-4CB4-8411-CAE9F8BCBFC5}" type="parTrans" cxnId="{9BA708C7-B20D-457E-A472-B34348092EE4}">
      <dgm:prSet/>
      <dgm:spPr/>
      <dgm:t>
        <a:bodyPr/>
        <a:lstStyle/>
        <a:p>
          <a:endParaRPr lang="zh-TW" altLang="en-US" sz="1200"/>
        </a:p>
      </dgm:t>
    </dgm:pt>
    <dgm:pt modelId="{AC02350F-4CD4-4958-8889-AF82760C5213}" type="sibTrans" cxnId="{9BA708C7-B20D-457E-A472-B34348092EE4}">
      <dgm:prSet/>
      <dgm:spPr/>
      <dgm:t>
        <a:bodyPr/>
        <a:lstStyle/>
        <a:p>
          <a:endParaRPr lang="zh-TW" altLang="en-US" sz="1200"/>
        </a:p>
      </dgm:t>
    </dgm:pt>
    <dgm:pt modelId="{36FBCE52-39FA-4580-A652-2688951ACF65}">
      <dgm:prSet phldrT="[文字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影像校正</a:t>
          </a:r>
          <a:endParaRPr lang="zh-TW" altLang="en-US" sz="1200" dirty="0"/>
        </a:p>
      </dgm:t>
    </dgm:pt>
    <dgm:pt modelId="{1CF8FAD1-CD4D-431C-AA29-8E905358FB2F}" type="parTrans" cxnId="{9B4B4054-0F4B-4777-B7A0-5B8BA612BA07}">
      <dgm:prSet/>
      <dgm:spPr/>
      <dgm:t>
        <a:bodyPr/>
        <a:lstStyle/>
        <a:p>
          <a:endParaRPr lang="zh-TW" altLang="en-US"/>
        </a:p>
      </dgm:t>
    </dgm:pt>
    <dgm:pt modelId="{54575F54-08D3-449C-B107-D8525C8FAD61}" type="sibTrans" cxnId="{9B4B4054-0F4B-4777-B7A0-5B8BA612BA07}">
      <dgm:prSet/>
      <dgm:spPr/>
      <dgm:t>
        <a:bodyPr/>
        <a:lstStyle/>
        <a:p>
          <a:endParaRPr lang="zh-TW" altLang="en-US"/>
        </a:p>
      </dgm:t>
    </dgm:pt>
    <dgm:pt modelId="{8246D096-45C0-4EAF-A487-3AD077445102}" type="pres">
      <dgm:prSet presAssocID="{2D143DBF-F212-45AB-9D0A-DEA462A60CE8}" presName="Name0" presStyleCnt="0">
        <dgm:presLayoutVars>
          <dgm:dir/>
          <dgm:resizeHandles val="exact"/>
        </dgm:presLayoutVars>
      </dgm:prSet>
      <dgm:spPr/>
    </dgm:pt>
    <dgm:pt modelId="{57F2241E-3839-4947-99A3-95E1D45E95ED}" type="pres">
      <dgm:prSet presAssocID="{E92BC3D9-F1B7-41AE-B744-4AED15BD3AB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DDB535-AA8B-42F8-9521-B5155919C632}" type="pres">
      <dgm:prSet presAssocID="{905A07DF-977A-429A-A704-7725EBF1B7AE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084B5E28-2B33-4821-8C57-4978E12F9801}" type="pres">
      <dgm:prSet presAssocID="{905A07DF-977A-429A-A704-7725EBF1B7AE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3060B2-9C1F-4669-BBAD-1D137F1E96AC}" type="pres">
      <dgm:prSet presAssocID="{36FBCE52-39FA-4580-A652-2688951ACF6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F72E5E-1A62-4178-8EBF-5A27E4A490AE}" type="pres">
      <dgm:prSet presAssocID="{54575F54-08D3-449C-B107-D8525C8FAD61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68CC3649-E5D6-42ED-B86F-CB04A21FE78D}" type="pres">
      <dgm:prSet presAssocID="{54575F54-08D3-449C-B107-D8525C8FAD61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237A7DBF-FB17-4BD8-BBC5-5439B10DE601}" type="pres">
      <dgm:prSet presAssocID="{76373605-990B-4388-9B5E-D9D8FEE0B81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BD93AE-C3DD-4EC1-AC6C-006AC89D5008}" type="pres">
      <dgm:prSet presAssocID="{474065E1-BE70-4985-B1D5-82A422111808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540FE7E6-A352-4B33-89A9-CAB649D380E8}" type="pres">
      <dgm:prSet presAssocID="{474065E1-BE70-4985-B1D5-82A422111808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EB7CD3CD-D118-4AE6-A390-87BAE670649A}" type="pres">
      <dgm:prSet presAssocID="{F7EC3FFE-6184-4DA5-8959-D63431F1040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B4B4054-0F4B-4777-B7A0-5B8BA612BA07}" srcId="{2D143DBF-F212-45AB-9D0A-DEA462A60CE8}" destId="{36FBCE52-39FA-4580-A652-2688951ACF65}" srcOrd="1" destOrd="0" parTransId="{1CF8FAD1-CD4D-431C-AA29-8E905358FB2F}" sibTransId="{54575F54-08D3-449C-B107-D8525C8FAD61}"/>
    <dgm:cxn modelId="{CE495008-5E0B-4E6B-A817-C26A783FDB66}" type="presOf" srcId="{36FBCE52-39FA-4580-A652-2688951ACF65}" destId="{693060B2-9C1F-4669-BBAD-1D137F1E96AC}" srcOrd="0" destOrd="0" presId="urn:microsoft.com/office/officeart/2005/8/layout/process1"/>
    <dgm:cxn modelId="{B872A9FA-AE47-4CB4-A36E-FE331C3EE2F3}" type="presOf" srcId="{905A07DF-977A-429A-A704-7725EBF1B7AE}" destId="{AEDDB535-AA8B-42F8-9521-B5155919C632}" srcOrd="0" destOrd="0" presId="urn:microsoft.com/office/officeart/2005/8/layout/process1"/>
    <dgm:cxn modelId="{5045311D-A8DE-41CE-A20A-4B6611EF77AD}" srcId="{2D143DBF-F212-45AB-9D0A-DEA462A60CE8}" destId="{76373605-990B-4388-9B5E-D9D8FEE0B811}" srcOrd="2" destOrd="0" parTransId="{BC53CDE7-9CBD-4E4C-9088-BD2F0020B9D8}" sibTransId="{474065E1-BE70-4985-B1D5-82A422111808}"/>
    <dgm:cxn modelId="{4A666A97-1E47-499B-9A17-4CD55FE1B068}" type="presOf" srcId="{F7EC3FFE-6184-4DA5-8959-D63431F10402}" destId="{EB7CD3CD-D118-4AE6-A390-87BAE670649A}" srcOrd="0" destOrd="0" presId="urn:microsoft.com/office/officeart/2005/8/layout/process1"/>
    <dgm:cxn modelId="{7E638CDF-179F-4BE7-A6EA-B0B993021404}" type="presOf" srcId="{E92BC3D9-F1B7-41AE-B744-4AED15BD3AB1}" destId="{57F2241E-3839-4947-99A3-95E1D45E95ED}" srcOrd="0" destOrd="0" presId="urn:microsoft.com/office/officeart/2005/8/layout/process1"/>
    <dgm:cxn modelId="{E9FEB5E8-355C-4C6A-A7CB-1887A2382119}" type="presOf" srcId="{76373605-990B-4388-9B5E-D9D8FEE0B811}" destId="{237A7DBF-FB17-4BD8-BBC5-5439B10DE601}" srcOrd="0" destOrd="0" presId="urn:microsoft.com/office/officeart/2005/8/layout/process1"/>
    <dgm:cxn modelId="{D4F4995C-FF3D-4BBD-AEA3-E78BF92054D2}" type="presOf" srcId="{54575F54-08D3-449C-B107-D8525C8FAD61}" destId="{05F72E5E-1A62-4178-8EBF-5A27E4A490AE}" srcOrd="0" destOrd="0" presId="urn:microsoft.com/office/officeart/2005/8/layout/process1"/>
    <dgm:cxn modelId="{19F618F2-FDFF-4204-BC11-EEEACC0EC9C6}" type="presOf" srcId="{2D143DBF-F212-45AB-9D0A-DEA462A60CE8}" destId="{8246D096-45C0-4EAF-A487-3AD077445102}" srcOrd="0" destOrd="0" presId="urn:microsoft.com/office/officeart/2005/8/layout/process1"/>
    <dgm:cxn modelId="{E5B55715-075E-4BE8-BDEC-96E7B03D2B2C}" type="presOf" srcId="{474065E1-BE70-4985-B1D5-82A422111808}" destId="{77BD93AE-C3DD-4EC1-AC6C-006AC89D5008}" srcOrd="0" destOrd="0" presId="urn:microsoft.com/office/officeart/2005/8/layout/process1"/>
    <dgm:cxn modelId="{9BA708C7-B20D-457E-A472-B34348092EE4}" srcId="{2D143DBF-F212-45AB-9D0A-DEA462A60CE8}" destId="{F7EC3FFE-6184-4DA5-8959-D63431F10402}" srcOrd="3" destOrd="0" parTransId="{D3006825-A710-4CB4-8411-CAE9F8BCBFC5}" sibTransId="{AC02350F-4CD4-4958-8889-AF82760C5213}"/>
    <dgm:cxn modelId="{BB3CF37D-0E2A-4ACC-9FC4-3758346D8976}" type="presOf" srcId="{474065E1-BE70-4985-B1D5-82A422111808}" destId="{540FE7E6-A352-4B33-89A9-CAB649D380E8}" srcOrd="1" destOrd="0" presId="urn:microsoft.com/office/officeart/2005/8/layout/process1"/>
    <dgm:cxn modelId="{5D618C1F-04E1-450E-91A4-E0596E68EB1E}" type="presOf" srcId="{54575F54-08D3-449C-B107-D8525C8FAD61}" destId="{68CC3649-E5D6-42ED-B86F-CB04A21FE78D}" srcOrd="1" destOrd="0" presId="urn:microsoft.com/office/officeart/2005/8/layout/process1"/>
    <dgm:cxn modelId="{B6C7DBFA-1597-4DBA-940E-24A1E3AF0B2B}" type="presOf" srcId="{905A07DF-977A-429A-A704-7725EBF1B7AE}" destId="{084B5E28-2B33-4821-8C57-4978E12F9801}" srcOrd="1" destOrd="0" presId="urn:microsoft.com/office/officeart/2005/8/layout/process1"/>
    <dgm:cxn modelId="{558F035C-0169-4933-BE5B-29A02C214D8E}" srcId="{2D143DBF-F212-45AB-9D0A-DEA462A60CE8}" destId="{E92BC3D9-F1B7-41AE-B744-4AED15BD3AB1}" srcOrd="0" destOrd="0" parTransId="{9B4BF626-1EF6-41DC-8797-2D2E317F7977}" sibTransId="{905A07DF-977A-429A-A704-7725EBF1B7AE}"/>
    <dgm:cxn modelId="{51681CBF-7950-4438-8D86-CA8706F9B687}" type="presParOf" srcId="{8246D096-45C0-4EAF-A487-3AD077445102}" destId="{57F2241E-3839-4947-99A3-95E1D45E95ED}" srcOrd="0" destOrd="0" presId="urn:microsoft.com/office/officeart/2005/8/layout/process1"/>
    <dgm:cxn modelId="{990407C7-9922-4953-B7AB-819FC7A941EB}" type="presParOf" srcId="{8246D096-45C0-4EAF-A487-3AD077445102}" destId="{AEDDB535-AA8B-42F8-9521-B5155919C632}" srcOrd="1" destOrd="0" presId="urn:microsoft.com/office/officeart/2005/8/layout/process1"/>
    <dgm:cxn modelId="{C0C279AB-D342-4FF2-8606-D6DDDE0FC90F}" type="presParOf" srcId="{AEDDB535-AA8B-42F8-9521-B5155919C632}" destId="{084B5E28-2B33-4821-8C57-4978E12F9801}" srcOrd="0" destOrd="0" presId="urn:microsoft.com/office/officeart/2005/8/layout/process1"/>
    <dgm:cxn modelId="{3548E2CB-457B-4364-8357-1DD50415360E}" type="presParOf" srcId="{8246D096-45C0-4EAF-A487-3AD077445102}" destId="{693060B2-9C1F-4669-BBAD-1D137F1E96AC}" srcOrd="2" destOrd="0" presId="urn:microsoft.com/office/officeart/2005/8/layout/process1"/>
    <dgm:cxn modelId="{12BC5115-FB65-44B5-88ED-22997598ED73}" type="presParOf" srcId="{8246D096-45C0-4EAF-A487-3AD077445102}" destId="{05F72E5E-1A62-4178-8EBF-5A27E4A490AE}" srcOrd="3" destOrd="0" presId="urn:microsoft.com/office/officeart/2005/8/layout/process1"/>
    <dgm:cxn modelId="{9EA91D6D-9036-462E-8B70-D93CDD26ADB2}" type="presParOf" srcId="{05F72E5E-1A62-4178-8EBF-5A27E4A490AE}" destId="{68CC3649-E5D6-42ED-B86F-CB04A21FE78D}" srcOrd="0" destOrd="0" presId="urn:microsoft.com/office/officeart/2005/8/layout/process1"/>
    <dgm:cxn modelId="{CEEC2E24-1124-449B-A346-ABD4CF00375F}" type="presParOf" srcId="{8246D096-45C0-4EAF-A487-3AD077445102}" destId="{237A7DBF-FB17-4BD8-BBC5-5439B10DE601}" srcOrd="4" destOrd="0" presId="urn:microsoft.com/office/officeart/2005/8/layout/process1"/>
    <dgm:cxn modelId="{176AD67B-E43F-4465-AA80-E3F3B54CCF9E}" type="presParOf" srcId="{8246D096-45C0-4EAF-A487-3AD077445102}" destId="{77BD93AE-C3DD-4EC1-AC6C-006AC89D5008}" srcOrd="5" destOrd="0" presId="urn:microsoft.com/office/officeart/2005/8/layout/process1"/>
    <dgm:cxn modelId="{B0F29659-9620-4D48-AEA7-A3423514C541}" type="presParOf" srcId="{77BD93AE-C3DD-4EC1-AC6C-006AC89D5008}" destId="{540FE7E6-A352-4B33-89A9-CAB649D380E8}" srcOrd="0" destOrd="0" presId="urn:microsoft.com/office/officeart/2005/8/layout/process1"/>
    <dgm:cxn modelId="{C9FDC022-7046-4EAA-9C29-ECB9E096AF2E}" type="presParOf" srcId="{8246D096-45C0-4EAF-A487-3AD077445102}" destId="{EB7CD3CD-D118-4AE6-A390-87BAE670649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143DBF-F212-45AB-9D0A-DEA462A60C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92BC3D9-F1B7-41AE-B744-4AED15BD3AB1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輸入影像</a:t>
          </a:r>
          <a:endParaRPr lang="zh-TW" altLang="en-US" sz="1200" dirty="0"/>
        </a:p>
      </dgm:t>
    </dgm:pt>
    <dgm:pt modelId="{9B4BF626-1EF6-41DC-8797-2D2E317F7977}" type="parTrans" cxnId="{558F035C-0169-4933-BE5B-29A02C214D8E}">
      <dgm:prSet/>
      <dgm:spPr/>
      <dgm:t>
        <a:bodyPr/>
        <a:lstStyle/>
        <a:p>
          <a:endParaRPr lang="zh-TW" altLang="en-US" sz="1200"/>
        </a:p>
      </dgm:t>
    </dgm:pt>
    <dgm:pt modelId="{905A07DF-977A-429A-A704-7725EBF1B7AE}" type="sibTrans" cxnId="{558F035C-0169-4933-BE5B-29A02C214D8E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 sz="1200"/>
        </a:p>
      </dgm:t>
    </dgm:pt>
    <dgm:pt modelId="{76373605-990B-4388-9B5E-D9D8FEE0B811}">
      <dgm:prSet phldrT="[文字]" custT="1"/>
      <dgm:spPr>
        <a:solidFill>
          <a:schemeClr val="accent6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zh-TW" altLang="en-US" sz="1200" dirty="0" smtClean="0"/>
            <a:t>影像二質化</a:t>
          </a:r>
          <a:endParaRPr lang="zh-TW" altLang="en-US" sz="1200" dirty="0"/>
        </a:p>
      </dgm:t>
    </dgm:pt>
    <dgm:pt modelId="{BC53CDE7-9CBD-4E4C-9088-BD2F0020B9D8}" type="parTrans" cxnId="{5045311D-A8DE-41CE-A20A-4B6611EF77AD}">
      <dgm:prSet/>
      <dgm:spPr/>
      <dgm:t>
        <a:bodyPr/>
        <a:lstStyle/>
        <a:p>
          <a:endParaRPr lang="zh-TW" altLang="en-US" sz="1200"/>
        </a:p>
      </dgm:t>
    </dgm:pt>
    <dgm:pt modelId="{474065E1-BE70-4985-B1D5-82A422111808}" type="sibTrans" cxnId="{5045311D-A8DE-41CE-A20A-4B6611EF77AD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 sz="1200"/>
        </a:p>
      </dgm:t>
    </dgm:pt>
    <dgm:pt modelId="{F7EC3FFE-6184-4DA5-8959-D63431F10402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200" dirty="0" smtClean="0"/>
            <a:t>形態學</a:t>
          </a:r>
          <a:endParaRPr lang="zh-TW" altLang="en-US" sz="1200" dirty="0"/>
        </a:p>
      </dgm:t>
    </dgm:pt>
    <dgm:pt modelId="{D3006825-A710-4CB4-8411-CAE9F8BCBFC5}" type="parTrans" cxnId="{9BA708C7-B20D-457E-A472-B34348092EE4}">
      <dgm:prSet/>
      <dgm:spPr/>
      <dgm:t>
        <a:bodyPr/>
        <a:lstStyle/>
        <a:p>
          <a:endParaRPr lang="zh-TW" altLang="en-US" sz="1200"/>
        </a:p>
      </dgm:t>
    </dgm:pt>
    <dgm:pt modelId="{AC02350F-4CD4-4958-8889-AF82760C5213}" type="sibTrans" cxnId="{9BA708C7-B20D-457E-A472-B34348092EE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zh-TW" altLang="en-US" sz="1200"/>
        </a:p>
      </dgm:t>
    </dgm:pt>
    <dgm:pt modelId="{8246D096-45C0-4EAF-A487-3AD077445102}" type="pres">
      <dgm:prSet presAssocID="{2D143DBF-F212-45AB-9D0A-DEA462A60CE8}" presName="Name0" presStyleCnt="0">
        <dgm:presLayoutVars>
          <dgm:dir/>
          <dgm:resizeHandles val="exact"/>
        </dgm:presLayoutVars>
      </dgm:prSet>
      <dgm:spPr/>
    </dgm:pt>
    <dgm:pt modelId="{57F2241E-3839-4947-99A3-95E1D45E95ED}" type="pres">
      <dgm:prSet presAssocID="{E92BC3D9-F1B7-41AE-B744-4AED15BD3AB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DDB535-AA8B-42F8-9521-B5155919C632}" type="pres">
      <dgm:prSet presAssocID="{905A07DF-977A-429A-A704-7725EBF1B7AE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084B5E28-2B33-4821-8C57-4978E12F9801}" type="pres">
      <dgm:prSet presAssocID="{905A07DF-977A-429A-A704-7725EBF1B7AE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237A7DBF-FB17-4BD8-BBC5-5439B10DE601}" type="pres">
      <dgm:prSet presAssocID="{76373605-990B-4388-9B5E-D9D8FEE0B81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BD93AE-C3DD-4EC1-AC6C-006AC89D5008}" type="pres">
      <dgm:prSet presAssocID="{474065E1-BE70-4985-B1D5-82A42211180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540FE7E6-A352-4B33-89A9-CAB649D380E8}" type="pres">
      <dgm:prSet presAssocID="{474065E1-BE70-4985-B1D5-82A42211180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EB7CD3CD-D118-4AE6-A390-87BAE670649A}" type="pres">
      <dgm:prSet presAssocID="{F7EC3FFE-6184-4DA5-8959-D63431F1040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BA708C7-B20D-457E-A472-B34348092EE4}" srcId="{2D143DBF-F212-45AB-9D0A-DEA462A60CE8}" destId="{F7EC3FFE-6184-4DA5-8959-D63431F10402}" srcOrd="2" destOrd="0" parTransId="{D3006825-A710-4CB4-8411-CAE9F8BCBFC5}" sibTransId="{AC02350F-4CD4-4958-8889-AF82760C5213}"/>
    <dgm:cxn modelId="{2FF020F9-6A00-451B-90B9-BFD7DCE7A884}" type="presOf" srcId="{905A07DF-977A-429A-A704-7725EBF1B7AE}" destId="{AEDDB535-AA8B-42F8-9521-B5155919C632}" srcOrd="0" destOrd="0" presId="urn:microsoft.com/office/officeart/2005/8/layout/process1"/>
    <dgm:cxn modelId="{558F035C-0169-4933-BE5B-29A02C214D8E}" srcId="{2D143DBF-F212-45AB-9D0A-DEA462A60CE8}" destId="{E92BC3D9-F1B7-41AE-B744-4AED15BD3AB1}" srcOrd="0" destOrd="0" parTransId="{9B4BF626-1EF6-41DC-8797-2D2E317F7977}" sibTransId="{905A07DF-977A-429A-A704-7725EBF1B7AE}"/>
    <dgm:cxn modelId="{FE0CB35B-1625-4817-B39A-3FBD67009E34}" type="presOf" srcId="{474065E1-BE70-4985-B1D5-82A422111808}" destId="{77BD93AE-C3DD-4EC1-AC6C-006AC89D5008}" srcOrd="0" destOrd="0" presId="urn:microsoft.com/office/officeart/2005/8/layout/process1"/>
    <dgm:cxn modelId="{E9FEF4DA-A3BB-4A65-A1C7-5E8E1FDE50DE}" type="presOf" srcId="{E92BC3D9-F1B7-41AE-B744-4AED15BD3AB1}" destId="{57F2241E-3839-4947-99A3-95E1D45E95ED}" srcOrd="0" destOrd="0" presId="urn:microsoft.com/office/officeart/2005/8/layout/process1"/>
    <dgm:cxn modelId="{9CE136A1-6188-4F19-9F3E-F82EB27B9145}" type="presOf" srcId="{F7EC3FFE-6184-4DA5-8959-D63431F10402}" destId="{EB7CD3CD-D118-4AE6-A390-87BAE670649A}" srcOrd="0" destOrd="0" presId="urn:microsoft.com/office/officeart/2005/8/layout/process1"/>
    <dgm:cxn modelId="{649D308E-CBFA-4C33-9D41-73C35E1B5527}" type="presOf" srcId="{905A07DF-977A-429A-A704-7725EBF1B7AE}" destId="{084B5E28-2B33-4821-8C57-4978E12F9801}" srcOrd="1" destOrd="0" presId="urn:microsoft.com/office/officeart/2005/8/layout/process1"/>
    <dgm:cxn modelId="{A40650EA-68FF-458A-BB3C-56FA32FFEDC1}" type="presOf" srcId="{76373605-990B-4388-9B5E-D9D8FEE0B811}" destId="{237A7DBF-FB17-4BD8-BBC5-5439B10DE601}" srcOrd="0" destOrd="0" presId="urn:microsoft.com/office/officeart/2005/8/layout/process1"/>
    <dgm:cxn modelId="{5045311D-A8DE-41CE-A20A-4B6611EF77AD}" srcId="{2D143DBF-F212-45AB-9D0A-DEA462A60CE8}" destId="{76373605-990B-4388-9B5E-D9D8FEE0B811}" srcOrd="1" destOrd="0" parTransId="{BC53CDE7-9CBD-4E4C-9088-BD2F0020B9D8}" sibTransId="{474065E1-BE70-4985-B1D5-82A422111808}"/>
    <dgm:cxn modelId="{9BEDA64B-8524-4ECE-887D-9952B8EA5EAF}" type="presOf" srcId="{474065E1-BE70-4985-B1D5-82A422111808}" destId="{540FE7E6-A352-4B33-89A9-CAB649D380E8}" srcOrd="1" destOrd="0" presId="urn:microsoft.com/office/officeart/2005/8/layout/process1"/>
    <dgm:cxn modelId="{70C424E5-FA22-4143-AA36-0137D2CB5254}" type="presOf" srcId="{2D143DBF-F212-45AB-9D0A-DEA462A60CE8}" destId="{8246D096-45C0-4EAF-A487-3AD077445102}" srcOrd="0" destOrd="0" presId="urn:microsoft.com/office/officeart/2005/8/layout/process1"/>
    <dgm:cxn modelId="{EE05C8A5-4651-45CC-8527-FEFD6735515F}" type="presParOf" srcId="{8246D096-45C0-4EAF-A487-3AD077445102}" destId="{57F2241E-3839-4947-99A3-95E1D45E95ED}" srcOrd="0" destOrd="0" presId="urn:microsoft.com/office/officeart/2005/8/layout/process1"/>
    <dgm:cxn modelId="{3919DE0A-E2A1-4119-B9E0-B6BF9CC23658}" type="presParOf" srcId="{8246D096-45C0-4EAF-A487-3AD077445102}" destId="{AEDDB535-AA8B-42F8-9521-B5155919C632}" srcOrd="1" destOrd="0" presId="urn:microsoft.com/office/officeart/2005/8/layout/process1"/>
    <dgm:cxn modelId="{0E440089-5A62-4892-B7E5-F2B359D8A73C}" type="presParOf" srcId="{AEDDB535-AA8B-42F8-9521-B5155919C632}" destId="{084B5E28-2B33-4821-8C57-4978E12F9801}" srcOrd="0" destOrd="0" presId="urn:microsoft.com/office/officeart/2005/8/layout/process1"/>
    <dgm:cxn modelId="{0F569D25-9C5E-4B16-9C48-87915822474C}" type="presParOf" srcId="{8246D096-45C0-4EAF-A487-3AD077445102}" destId="{237A7DBF-FB17-4BD8-BBC5-5439B10DE601}" srcOrd="2" destOrd="0" presId="urn:microsoft.com/office/officeart/2005/8/layout/process1"/>
    <dgm:cxn modelId="{6653DEBF-103E-46A4-90F2-AF36AB0B7B1C}" type="presParOf" srcId="{8246D096-45C0-4EAF-A487-3AD077445102}" destId="{77BD93AE-C3DD-4EC1-AC6C-006AC89D5008}" srcOrd="3" destOrd="0" presId="urn:microsoft.com/office/officeart/2005/8/layout/process1"/>
    <dgm:cxn modelId="{046283E1-C0DC-461D-ADDA-51A3DD5FDF01}" type="presParOf" srcId="{77BD93AE-C3DD-4EC1-AC6C-006AC89D5008}" destId="{540FE7E6-A352-4B33-89A9-CAB649D380E8}" srcOrd="0" destOrd="0" presId="urn:microsoft.com/office/officeart/2005/8/layout/process1"/>
    <dgm:cxn modelId="{94802A3E-E240-4E0B-8876-1F58E3E3896C}" type="presParOf" srcId="{8246D096-45C0-4EAF-A487-3AD077445102}" destId="{EB7CD3CD-D118-4AE6-A390-87BAE67064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A7B20-3D94-4BBD-A6E8-FD3A9FEA3203}">
      <dsp:nvSpPr>
        <dsp:cNvPr id="0" name=""/>
        <dsp:cNvSpPr/>
      </dsp:nvSpPr>
      <dsp:spPr>
        <a:xfrm>
          <a:off x="365" y="19555"/>
          <a:ext cx="779781" cy="75297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樣板</a:t>
          </a:r>
          <a:r>
            <a:rPr lang="en-US" altLang="zh-TW" sz="1500" kern="1200" dirty="0" smtClean="0"/>
            <a:t/>
          </a:r>
          <a:br>
            <a:rPr lang="en-US" altLang="zh-TW" sz="1500" kern="1200" dirty="0" smtClean="0"/>
          </a:br>
          <a:r>
            <a:rPr lang="zh-TW" altLang="en-US" sz="1500" kern="1200" dirty="0" smtClean="0"/>
            <a:t>比對</a:t>
          </a:r>
          <a:endParaRPr lang="zh-TW" altLang="en-US" sz="1500" kern="1200" dirty="0"/>
        </a:p>
      </dsp:txBody>
      <dsp:txXfrm>
        <a:off x="365" y="19555"/>
        <a:ext cx="779781" cy="752976"/>
      </dsp:txXfrm>
    </dsp:sp>
    <dsp:sp modelId="{CF212017-F9BD-4508-8B2E-BDB1EB2067D9}">
      <dsp:nvSpPr>
        <dsp:cNvPr id="0" name=""/>
        <dsp:cNvSpPr/>
      </dsp:nvSpPr>
      <dsp:spPr>
        <a:xfrm>
          <a:off x="858125" y="299351"/>
          <a:ext cx="165313" cy="1933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858125" y="299351"/>
        <a:ext cx="165313" cy="193385"/>
      </dsp:txXfrm>
    </dsp:sp>
    <dsp:sp modelId="{01F1F52A-82D9-4443-ADB7-41D43F8A036F}">
      <dsp:nvSpPr>
        <dsp:cNvPr id="0" name=""/>
        <dsp:cNvSpPr/>
      </dsp:nvSpPr>
      <dsp:spPr>
        <a:xfrm>
          <a:off x="1092060" y="19555"/>
          <a:ext cx="779781" cy="75297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形態學</a:t>
          </a:r>
          <a:endParaRPr lang="zh-TW" altLang="en-US" sz="1500" kern="1200" dirty="0"/>
        </a:p>
      </dsp:txBody>
      <dsp:txXfrm>
        <a:off x="1092060" y="19555"/>
        <a:ext cx="779781" cy="752976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23FE056-55A0-4C52-B379-40E3C2EF2B4C}">
      <dsp:nvSpPr>
        <dsp:cNvPr id="0" name=""/>
        <dsp:cNvSpPr/>
      </dsp:nvSpPr>
      <dsp:spPr>
        <a:xfrm>
          <a:off x="11806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最小矩形</a:t>
          </a:r>
          <a:endParaRPr lang="zh-TW" altLang="en-US" sz="1200" kern="1200" dirty="0"/>
        </a:p>
      </dsp:txBody>
      <dsp:txXfrm>
        <a:off x="11806" y="0"/>
        <a:ext cx="2267722" cy="288032"/>
      </dsp:txXfrm>
    </dsp:sp>
    <dsp:sp modelId="{A33AD2AC-52BD-47AE-B42E-D1AD94DF6274}">
      <dsp:nvSpPr>
        <dsp:cNvPr id="0" name=""/>
        <dsp:cNvSpPr/>
      </dsp:nvSpPr>
      <dsp:spPr>
        <a:xfrm>
          <a:off x="2506301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>
        <a:off x="2506301" y="0"/>
        <a:ext cx="480757" cy="288032"/>
      </dsp:txXfrm>
    </dsp:sp>
    <dsp:sp modelId="{75071A4F-B9B8-4C60-82B7-B02040C526CD}">
      <dsp:nvSpPr>
        <dsp:cNvPr id="0" name=""/>
        <dsp:cNvSpPr/>
      </dsp:nvSpPr>
      <dsp:spPr>
        <a:xfrm>
          <a:off x="3186618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計算偏移角度</a:t>
          </a:r>
          <a:endParaRPr lang="zh-TW" altLang="en-US" sz="1200" kern="1200" dirty="0"/>
        </a:p>
      </dsp:txBody>
      <dsp:txXfrm>
        <a:off x="3186618" y="0"/>
        <a:ext cx="2267722" cy="288032"/>
      </dsp:txXfrm>
    </dsp:sp>
    <dsp:sp modelId="{D6082EAD-A9AC-4974-98BC-CDBB39CDEBE3}">
      <dsp:nvSpPr>
        <dsp:cNvPr id="0" name=""/>
        <dsp:cNvSpPr/>
      </dsp:nvSpPr>
      <dsp:spPr>
        <a:xfrm>
          <a:off x="5681113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>
        <a:off x="5681113" y="0"/>
        <a:ext cx="480757" cy="288032"/>
      </dsp:txXfrm>
    </dsp:sp>
    <dsp:sp modelId="{426FAE8A-C327-4A4D-AB71-300B802740F5}">
      <dsp:nvSpPr>
        <dsp:cNvPr id="0" name=""/>
        <dsp:cNvSpPr/>
      </dsp:nvSpPr>
      <dsp:spPr>
        <a:xfrm>
          <a:off x="6361430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校正影像</a:t>
          </a:r>
          <a:endParaRPr lang="zh-TW" altLang="en-US" sz="1200" kern="1200" dirty="0"/>
        </a:p>
      </dsp:txBody>
      <dsp:txXfrm>
        <a:off x="6361430" y="0"/>
        <a:ext cx="2267722" cy="288032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7F2241E-3839-4947-99A3-95E1D45E95ED}">
      <dsp:nvSpPr>
        <dsp:cNvPr id="0" name=""/>
        <dsp:cNvSpPr/>
      </dsp:nvSpPr>
      <dsp:spPr>
        <a:xfrm>
          <a:off x="11806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校正後影像</a:t>
          </a:r>
          <a:endParaRPr lang="zh-TW" altLang="en-US" sz="1200" kern="1200" dirty="0"/>
        </a:p>
      </dsp:txBody>
      <dsp:txXfrm>
        <a:off x="11806" y="0"/>
        <a:ext cx="2267722" cy="288032"/>
      </dsp:txXfrm>
    </dsp:sp>
    <dsp:sp modelId="{AEDDB535-AA8B-42F8-9521-B5155919C632}">
      <dsp:nvSpPr>
        <dsp:cNvPr id="0" name=""/>
        <dsp:cNvSpPr/>
      </dsp:nvSpPr>
      <dsp:spPr>
        <a:xfrm>
          <a:off x="2506301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2506301" y="0"/>
        <a:ext cx="480757" cy="288032"/>
      </dsp:txXfrm>
    </dsp:sp>
    <dsp:sp modelId="{237A7DBF-FB17-4BD8-BBC5-5439B10DE601}">
      <dsp:nvSpPr>
        <dsp:cNvPr id="0" name=""/>
        <dsp:cNvSpPr/>
      </dsp:nvSpPr>
      <dsp:spPr>
        <a:xfrm>
          <a:off x="3186618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影像二質化</a:t>
          </a:r>
          <a:endParaRPr lang="zh-TW" altLang="en-US" sz="1200" kern="1200" dirty="0"/>
        </a:p>
      </dsp:txBody>
      <dsp:txXfrm>
        <a:off x="3186618" y="0"/>
        <a:ext cx="2267722" cy="288032"/>
      </dsp:txXfrm>
    </dsp:sp>
    <dsp:sp modelId="{77BD93AE-C3DD-4EC1-AC6C-006AC89D5008}">
      <dsp:nvSpPr>
        <dsp:cNvPr id="0" name=""/>
        <dsp:cNvSpPr/>
      </dsp:nvSpPr>
      <dsp:spPr>
        <a:xfrm>
          <a:off x="5681113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5681113" y="0"/>
        <a:ext cx="480757" cy="288032"/>
      </dsp:txXfrm>
    </dsp:sp>
    <dsp:sp modelId="{EB7CD3CD-D118-4AE6-A390-87BAE670649A}">
      <dsp:nvSpPr>
        <dsp:cNvPr id="0" name=""/>
        <dsp:cNvSpPr/>
      </dsp:nvSpPr>
      <dsp:spPr>
        <a:xfrm>
          <a:off x="6361430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形態學</a:t>
          </a:r>
          <a:endParaRPr lang="zh-TW" altLang="en-US" sz="1200" kern="1200" dirty="0"/>
        </a:p>
      </dsp:txBody>
      <dsp:txXfrm>
        <a:off x="6361430" y="0"/>
        <a:ext cx="2267722" cy="288032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23FE056-55A0-4C52-B379-40E3C2EF2B4C}">
      <dsp:nvSpPr>
        <dsp:cNvPr id="0" name=""/>
        <dsp:cNvSpPr/>
      </dsp:nvSpPr>
      <dsp:spPr>
        <a:xfrm>
          <a:off x="3690" y="0"/>
          <a:ext cx="2247174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最小矩形</a:t>
          </a:r>
          <a:endParaRPr lang="zh-TW" altLang="en-US" sz="1200" kern="1200" dirty="0"/>
        </a:p>
      </dsp:txBody>
      <dsp:txXfrm>
        <a:off x="3690" y="0"/>
        <a:ext cx="2247174" cy="288032"/>
      </dsp:txXfrm>
    </dsp:sp>
    <dsp:sp modelId="{A33AD2AC-52BD-47AE-B42E-D1AD94DF6274}">
      <dsp:nvSpPr>
        <dsp:cNvPr id="0" name=""/>
        <dsp:cNvSpPr/>
      </dsp:nvSpPr>
      <dsp:spPr>
        <a:xfrm>
          <a:off x="2475582" y="0"/>
          <a:ext cx="476400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>
        <a:off x="2475582" y="0"/>
        <a:ext cx="476400" cy="288032"/>
      </dsp:txXfrm>
    </dsp:sp>
    <dsp:sp modelId="{75071A4F-B9B8-4C60-82B7-B02040C526CD}">
      <dsp:nvSpPr>
        <dsp:cNvPr id="0" name=""/>
        <dsp:cNvSpPr/>
      </dsp:nvSpPr>
      <dsp:spPr>
        <a:xfrm>
          <a:off x="3149734" y="0"/>
          <a:ext cx="2247174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影像切割</a:t>
          </a:r>
          <a:endParaRPr lang="zh-TW" altLang="en-US" sz="1200" kern="1200" dirty="0"/>
        </a:p>
      </dsp:txBody>
      <dsp:txXfrm>
        <a:off x="3149734" y="0"/>
        <a:ext cx="2247174" cy="28803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5FB3AD8-FF0F-40F1-B71A-8134A1B75A80}">
      <dsp:nvSpPr>
        <dsp:cNvPr id="0" name=""/>
        <dsp:cNvSpPr/>
      </dsp:nvSpPr>
      <dsp:spPr>
        <a:xfrm>
          <a:off x="1803" y="9663"/>
          <a:ext cx="788624" cy="91677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輸入</a:t>
          </a:r>
          <a:r>
            <a:rPr lang="en-US" altLang="zh-TW" sz="1300" kern="1200" dirty="0" smtClean="0"/>
            <a:t/>
          </a:r>
          <a:br>
            <a:rPr lang="en-US" altLang="zh-TW" sz="1300" kern="1200" dirty="0" smtClean="0"/>
          </a:br>
          <a:r>
            <a:rPr lang="zh-TW" altLang="en-US" sz="1300" kern="1200" dirty="0" smtClean="0"/>
            <a:t>影像</a:t>
          </a:r>
          <a:endParaRPr lang="zh-TW" altLang="en-US" sz="1300" kern="1200" dirty="0"/>
        </a:p>
      </dsp:txBody>
      <dsp:txXfrm>
        <a:off x="1803" y="9663"/>
        <a:ext cx="788624" cy="916776"/>
      </dsp:txXfrm>
    </dsp:sp>
    <dsp:sp modelId="{A558FF8C-8147-4443-A1B3-1C97A183AA1C}">
      <dsp:nvSpPr>
        <dsp:cNvPr id="0" name=""/>
        <dsp:cNvSpPr/>
      </dsp:nvSpPr>
      <dsp:spPr>
        <a:xfrm>
          <a:off x="869290" y="370262"/>
          <a:ext cx="167188" cy="195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869290" y="370262"/>
        <a:ext cx="167188" cy="195578"/>
      </dsp:txXfrm>
    </dsp:sp>
    <dsp:sp modelId="{2D85996B-C496-440D-9567-47373A7DB2CE}">
      <dsp:nvSpPr>
        <dsp:cNvPr id="0" name=""/>
        <dsp:cNvSpPr/>
      </dsp:nvSpPr>
      <dsp:spPr>
        <a:xfrm>
          <a:off x="1105878" y="9663"/>
          <a:ext cx="788624" cy="91677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搜尋</a:t>
          </a:r>
          <a:r>
            <a:rPr lang="en-US" altLang="zh-TW" sz="1300" kern="1200" dirty="0" smtClean="0"/>
            <a:t/>
          </a:r>
          <a:br>
            <a:rPr lang="en-US" altLang="zh-TW" sz="1300" kern="1200" dirty="0" smtClean="0"/>
          </a:br>
          <a:r>
            <a:rPr lang="zh-TW" altLang="en-US" sz="1300" kern="1200" dirty="0" smtClean="0"/>
            <a:t>影像</a:t>
          </a:r>
          <a:r>
            <a:rPr lang="en-US" altLang="zh-TW" sz="1300" kern="1200" dirty="0" smtClean="0"/>
            <a:t/>
          </a:r>
          <a:br>
            <a:rPr lang="en-US" altLang="zh-TW" sz="1300" kern="1200" dirty="0" smtClean="0"/>
          </a:br>
          <a:r>
            <a:rPr lang="zh-TW" altLang="en-US" sz="1300" kern="1200" dirty="0" smtClean="0"/>
            <a:t>定位點</a:t>
          </a:r>
          <a:endParaRPr lang="zh-TW" altLang="en-US" sz="1300" kern="1200" dirty="0"/>
        </a:p>
      </dsp:txBody>
      <dsp:txXfrm>
        <a:off x="1105878" y="9663"/>
        <a:ext cx="788624" cy="916776"/>
      </dsp:txXfrm>
    </dsp:sp>
    <dsp:sp modelId="{0C46A7ED-0EAB-4E62-95F4-4FD7D84554C3}">
      <dsp:nvSpPr>
        <dsp:cNvPr id="0" name=""/>
        <dsp:cNvSpPr/>
      </dsp:nvSpPr>
      <dsp:spPr>
        <a:xfrm>
          <a:off x="1973365" y="370262"/>
          <a:ext cx="167188" cy="195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1973365" y="370262"/>
        <a:ext cx="167188" cy="195578"/>
      </dsp:txXfrm>
    </dsp:sp>
    <dsp:sp modelId="{20D50853-2B17-469C-BD35-B34E4CC14FEA}">
      <dsp:nvSpPr>
        <dsp:cNvPr id="0" name=""/>
        <dsp:cNvSpPr/>
      </dsp:nvSpPr>
      <dsp:spPr>
        <a:xfrm>
          <a:off x="2209952" y="9663"/>
          <a:ext cx="788624" cy="91677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偏移</a:t>
          </a:r>
          <a:r>
            <a:rPr lang="en-US" altLang="zh-TW" sz="1300" kern="1200" dirty="0" smtClean="0"/>
            <a:t/>
          </a:r>
          <a:br>
            <a:rPr lang="en-US" altLang="zh-TW" sz="1300" kern="1200" dirty="0" smtClean="0"/>
          </a:br>
          <a:r>
            <a:rPr lang="zh-TW" altLang="en-US" sz="1300" kern="1200" dirty="0" smtClean="0"/>
            <a:t>校正</a:t>
          </a:r>
          <a:endParaRPr lang="zh-TW" altLang="en-US" sz="1300" kern="1200" dirty="0"/>
        </a:p>
      </dsp:txBody>
      <dsp:txXfrm>
        <a:off x="2209952" y="9663"/>
        <a:ext cx="788624" cy="916776"/>
      </dsp:txXfrm>
    </dsp:sp>
    <dsp:sp modelId="{0CDB44E9-F528-44DB-A659-EC54E7B32223}">
      <dsp:nvSpPr>
        <dsp:cNvPr id="0" name=""/>
        <dsp:cNvSpPr/>
      </dsp:nvSpPr>
      <dsp:spPr>
        <a:xfrm>
          <a:off x="3077440" y="370262"/>
          <a:ext cx="167188" cy="195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3077440" y="370262"/>
        <a:ext cx="167188" cy="195578"/>
      </dsp:txXfrm>
    </dsp:sp>
    <dsp:sp modelId="{16F0FBAE-1E31-4D60-9BC3-BAB64CE3C43D}">
      <dsp:nvSpPr>
        <dsp:cNvPr id="0" name=""/>
        <dsp:cNvSpPr/>
      </dsp:nvSpPr>
      <dsp:spPr>
        <a:xfrm>
          <a:off x="3314027" y="9663"/>
          <a:ext cx="788624" cy="91677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影像</a:t>
          </a:r>
          <a:r>
            <a:rPr lang="en-US" altLang="zh-TW" sz="1300" kern="1200" dirty="0" smtClean="0"/>
            <a:t/>
          </a:r>
          <a:br>
            <a:rPr lang="en-US" altLang="zh-TW" sz="1300" kern="1200" dirty="0" smtClean="0"/>
          </a:br>
          <a:r>
            <a:rPr lang="zh-TW" altLang="en-US" sz="1300" kern="1200" dirty="0" smtClean="0"/>
            <a:t>二值化</a:t>
          </a:r>
          <a:endParaRPr lang="zh-TW" altLang="en-US" sz="1300" kern="1200" dirty="0"/>
        </a:p>
      </dsp:txBody>
      <dsp:txXfrm>
        <a:off x="3314027" y="9663"/>
        <a:ext cx="788624" cy="91677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89C063F-F4D5-4D8C-B991-C377C0DFD418}">
      <dsp:nvSpPr>
        <dsp:cNvPr id="0" name=""/>
        <dsp:cNvSpPr/>
      </dsp:nvSpPr>
      <dsp:spPr>
        <a:xfrm>
          <a:off x="2594" y="21592"/>
          <a:ext cx="775562" cy="74890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找中心面板</a:t>
          </a:r>
          <a:endParaRPr lang="zh-TW" altLang="en-US" sz="1500" kern="1200" dirty="0"/>
        </a:p>
      </dsp:txBody>
      <dsp:txXfrm>
        <a:off x="2594" y="21592"/>
        <a:ext cx="775562" cy="748902"/>
      </dsp:txXfrm>
    </dsp:sp>
    <dsp:sp modelId="{0834D647-8AC8-4287-85DF-E7B35EAB4C93}">
      <dsp:nvSpPr>
        <dsp:cNvPr id="0" name=""/>
        <dsp:cNvSpPr/>
      </dsp:nvSpPr>
      <dsp:spPr>
        <a:xfrm>
          <a:off x="855713" y="299874"/>
          <a:ext cx="164419" cy="1923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855713" y="299874"/>
        <a:ext cx="164419" cy="192339"/>
      </dsp:txXfrm>
    </dsp:sp>
    <dsp:sp modelId="{39DA7B20-3D94-4BBD-A6E8-FD3A9FEA3203}">
      <dsp:nvSpPr>
        <dsp:cNvPr id="0" name=""/>
        <dsp:cNvSpPr/>
      </dsp:nvSpPr>
      <dsp:spPr>
        <a:xfrm>
          <a:off x="1088382" y="21592"/>
          <a:ext cx="775562" cy="74890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樣板</a:t>
          </a:r>
          <a:r>
            <a:rPr lang="en-US" altLang="zh-TW" sz="1500" kern="1200" dirty="0" smtClean="0"/>
            <a:t/>
          </a:r>
          <a:br>
            <a:rPr lang="en-US" altLang="zh-TW" sz="1500" kern="1200" dirty="0" smtClean="0"/>
          </a:br>
          <a:r>
            <a:rPr lang="zh-TW" altLang="en-US" sz="1500" kern="1200" dirty="0" smtClean="0"/>
            <a:t>比對</a:t>
          </a:r>
          <a:endParaRPr lang="zh-TW" altLang="en-US" sz="1500" kern="1200" dirty="0"/>
        </a:p>
      </dsp:txBody>
      <dsp:txXfrm>
        <a:off x="1088382" y="21592"/>
        <a:ext cx="775562" cy="748902"/>
      </dsp:txXfrm>
    </dsp:sp>
    <dsp:sp modelId="{CF212017-F9BD-4508-8B2E-BDB1EB2067D9}">
      <dsp:nvSpPr>
        <dsp:cNvPr id="0" name=""/>
        <dsp:cNvSpPr/>
      </dsp:nvSpPr>
      <dsp:spPr>
        <a:xfrm>
          <a:off x="1941501" y="299874"/>
          <a:ext cx="164419" cy="1923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1941501" y="299874"/>
        <a:ext cx="164419" cy="192339"/>
      </dsp:txXfrm>
    </dsp:sp>
    <dsp:sp modelId="{01F1F52A-82D9-4443-ADB7-41D43F8A036F}">
      <dsp:nvSpPr>
        <dsp:cNvPr id="0" name=""/>
        <dsp:cNvSpPr/>
      </dsp:nvSpPr>
      <dsp:spPr>
        <a:xfrm>
          <a:off x="2174170" y="21592"/>
          <a:ext cx="775562" cy="74890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/>
            <a:t>形態學</a:t>
          </a:r>
          <a:endParaRPr lang="zh-TW" altLang="en-US" sz="1500" kern="1200" dirty="0"/>
        </a:p>
      </dsp:txBody>
      <dsp:txXfrm>
        <a:off x="2174170" y="21592"/>
        <a:ext cx="775562" cy="748902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7F2241E-3839-4947-99A3-95E1D45E95ED}">
      <dsp:nvSpPr>
        <dsp:cNvPr id="0" name=""/>
        <dsp:cNvSpPr/>
      </dsp:nvSpPr>
      <dsp:spPr>
        <a:xfrm>
          <a:off x="11806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輸入影像</a:t>
          </a:r>
          <a:endParaRPr lang="zh-TW" altLang="en-US" sz="1200" kern="1200" dirty="0"/>
        </a:p>
      </dsp:txBody>
      <dsp:txXfrm>
        <a:off x="11806" y="0"/>
        <a:ext cx="2267722" cy="288032"/>
      </dsp:txXfrm>
    </dsp:sp>
    <dsp:sp modelId="{AEDDB535-AA8B-42F8-9521-B5155919C632}">
      <dsp:nvSpPr>
        <dsp:cNvPr id="0" name=""/>
        <dsp:cNvSpPr/>
      </dsp:nvSpPr>
      <dsp:spPr>
        <a:xfrm>
          <a:off x="2506301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2506301" y="0"/>
        <a:ext cx="480757" cy="288032"/>
      </dsp:txXfrm>
    </dsp:sp>
    <dsp:sp modelId="{237A7DBF-FB17-4BD8-BBC5-5439B10DE601}">
      <dsp:nvSpPr>
        <dsp:cNvPr id="0" name=""/>
        <dsp:cNvSpPr/>
      </dsp:nvSpPr>
      <dsp:spPr>
        <a:xfrm>
          <a:off x="3186618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搜尋影像定位點</a:t>
          </a:r>
          <a:endParaRPr lang="zh-TW" altLang="en-US" sz="1200" kern="1200" dirty="0"/>
        </a:p>
      </dsp:txBody>
      <dsp:txXfrm>
        <a:off x="3186618" y="0"/>
        <a:ext cx="2267722" cy="288032"/>
      </dsp:txXfrm>
    </dsp:sp>
    <dsp:sp modelId="{77BD93AE-C3DD-4EC1-AC6C-006AC89D5008}">
      <dsp:nvSpPr>
        <dsp:cNvPr id="0" name=""/>
        <dsp:cNvSpPr/>
      </dsp:nvSpPr>
      <dsp:spPr>
        <a:xfrm>
          <a:off x="5681113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5681113" y="0"/>
        <a:ext cx="480757" cy="288032"/>
      </dsp:txXfrm>
    </dsp:sp>
    <dsp:sp modelId="{EB7CD3CD-D118-4AE6-A390-87BAE670649A}">
      <dsp:nvSpPr>
        <dsp:cNvPr id="0" name=""/>
        <dsp:cNvSpPr/>
      </dsp:nvSpPr>
      <dsp:spPr>
        <a:xfrm>
          <a:off x="6361430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偏移校正</a:t>
          </a:r>
          <a:endParaRPr lang="zh-TW" altLang="en-US" sz="1200" kern="1200" dirty="0"/>
        </a:p>
      </dsp:txBody>
      <dsp:txXfrm>
        <a:off x="6361430" y="0"/>
        <a:ext cx="2267722" cy="28803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CAF6A7B-2497-4002-B251-2C01CD6D5ED5}">
      <dsp:nvSpPr>
        <dsp:cNvPr id="0" name=""/>
        <dsp:cNvSpPr/>
      </dsp:nvSpPr>
      <dsp:spPr>
        <a:xfrm>
          <a:off x="11806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影像二值化</a:t>
          </a:r>
          <a:endParaRPr lang="zh-TW" altLang="en-US" sz="1200" kern="1200" dirty="0"/>
        </a:p>
      </dsp:txBody>
      <dsp:txXfrm>
        <a:off x="11806" y="0"/>
        <a:ext cx="2267722" cy="288032"/>
      </dsp:txXfrm>
    </dsp:sp>
    <dsp:sp modelId="{A639EB1F-EEC8-4C48-81DB-085F8E25ADCA}">
      <dsp:nvSpPr>
        <dsp:cNvPr id="0" name=""/>
        <dsp:cNvSpPr/>
      </dsp:nvSpPr>
      <dsp:spPr>
        <a:xfrm>
          <a:off x="2506301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>
        <a:off x="2506301" y="0"/>
        <a:ext cx="480757" cy="288032"/>
      </dsp:txXfrm>
    </dsp:sp>
    <dsp:sp modelId="{023FE056-55A0-4C52-B379-40E3C2EF2B4C}">
      <dsp:nvSpPr>
        <dsp:cNvPr id="0" name=""/>
        <dsp:cNvSpPr/>
      </dsp:nvSpPr>
      <dsp:spPr>
        <a:xfrm>
          <a:off x="3186618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與</a:t>
          </a:r>
          <a:r>
            <a:rPr lang="en-US" altLang="zh-TW" sz="1200" kern="1200" dirty="0" smtClean="0"/>
            <a:t>OK</a:t>
          </a:r>
          <a:r>
            <a:rPr lang="zh-TW" altLang="en-US" sz="1200" kern="1200" dirty="0" smtClean="0"/>
            <a:t>樣板比對</a:t>
          </a:r>
          <a:endParaRPr lang="zh-TW" altLang="en-US" sz="1200" kern="1200" dirty="0"/>
        </a:p>
      </dsp:txBody>
      <dsp:txXfrm>
        <a:off x="3186618" y="0"/>
        <a:ext cx="2267722" cy="288032"/>
      </dsp:txXfrm>
    </dsp:sp>
    <dsp:sp modelId="{A33AD2AC-52BD-47AE-B42E-D1AD94DF6274}">
      <dsp:nvSpPr>
        <dsp:cNvPr id="0" name=""/>
        <dsp:cNvSpPr/>
      </dsp:nvSpPr>
      <dsp:spPr>
        <a:xfrm>
          <a:off x="5681113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>
        <a:off x="5681113" y="0"/>
        <a:ext cx="480757" cy="288032"/>
      </dsp:txXfrm>
    </dsp:sp>
    <dsp:sp modelId="{75071A4F-B9B8-4C60-82B7-B02040C526CD}">
      <dsp:nvSpPr>
        <dsp:cNvPr id="0" name=""/>
        <dsp:cNvSpPr/>
      </dsp:nvSpPr>
      <dsp:spPr>
        <a:xfrm>
          <a:off x="6361430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形態學</a:t>
          </a:r>
          <a:endParaRPr lang="zh-TW" altLang="en-US" sz="1200" kern="1200" dirty="0"/>
        </a:p>
      </dsp:txBody>
      <dsp:txXfrm>
        <a:off x="6361430" y="0"/>
        <a:ext cx="2267722" cy="288032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B7CD3CD-D118-4AE6-A390-87BAE670649A}">
      <dsp:nvSpPr>
        <dsp:cNvPr id="0" name=""/>
        <dsp:cNvSpPr/>
      </dsp:nvSpPr>
      <dsp:spPr>
        <a:xfrm>
          <a:off x="11806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偏移校正</a:t>
          </a:r>
          <a:endParaRPr lang="zh-TW" altLang="en-US" sz="1200" kern="1200" dirty="0"/>
        </a:p>
      </dsp:txBody>
      <dsp:txXfrm>
        <a:off x="11806" y="0"/>
        <a:ext cx="2267722" cy="288032"/>
      </dsp:txXfrm>
    </dsp:sp>
    <dsp:sp modelId="{115CE6B8-C251-44FC-B490-C421952A9DD8}">
      <dsp:nvSpPr>
        <dsp:cNvPr id="0" name=""/>
        <dsp:cNvSpPr/>
      </dsp:nvSpPr>
      <dsp:spPr>
        <a:xfrm>
          <a:off x="2506301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>
        <a:off x="2506301" y="0"/>
        <a:ext cx="480757" cy="288032"/>
      </dsp:txXfrm>
    </dsp:sp>
    <dsp:sp modelId="{CF1BF3C7-AE53-4F8F-B667-0AD716D1BA29}">
      <dsp:nvSpPr>
        <dsp:cNvPr id="0" name=""/>
        <dsp:cNvSpPr/>
      </dsp:nvSpPr>
      <dsp:spPr>
        <a:xfrm>
          <a:off x="3186618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影像二值化</a:t>
          </a:r>
          <a:endParaRPr lang="zh-TW" altLang="en-US" sz="1200" kern="1200" dirty="0"/>
        </a:p>
      </dsp:txBody>
      <dsp:txXfrm>
        <a:off x="3186618" y="0"/>
        <a:ext cx="2267722" cy="288032"/>
      </dsp:txXfrm>
    </dsp:sp>
    <dsp:sp modelId="{4BD21DC8-8C8E-4865-BD1B-0575C63A117F}">
      <dsp:nvSpPr>
        <dsp:cNvPr id="0" name=""/>
        <dsp:cNvSpPr/>
      </dsp:nvSpPr>
      <dsp:spPr>
        <a:xfrm>
          <a:off x="5681113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>
        <a:off x="5681113" y="0"/>
        <a:ext cx="480757" cy="288032"/>
      </dsp:txXfrm>
    </dsp:sp>
    <dsp:sp modelId="{307D0A40-7232-42BD-AF0B-BA8E36D81E20}">
      <dsp:nvSpPr>
        <dsp:cNvPr id="0" name=""/>
        <dsp:cNvSpPr/>
      </dsp:nvSpPr>
      <dsp:spPr>
        <a:xfrm>
          <a:off x="6361430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形態學</a:t>
          </a:r>
          <a:endParaRPr lang="zh-TW" altLang="en-US" sz="1200" kern="1200" dirty="0"/>
        </a:p>
      </dsp:txBody>
      <dsp:txXfrm>
        <a:off x="6361430" y="0"/>
        <a:ext cx="2267722" cy="28803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CAF6A7B-2497-4002-B251-2C01CD6D5ED5}">
      <dsp:nvSpPr>
        <dsp:cNvPr id="0" name=""/>
        <dsp:cNvSpPr/>
      </dsp:nvSpPr>
      <dsp:spPr>
        <a:xfrm>
          <a:off x="11806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找中心面板</a:t>
          </a:r>
          <a:endParaRPr lang="zh-TW" altLang="en-US" sz="1200" kern="1200" dirty="0"/>
        </a:p>
      </dsp:txBody>
      <dsp:txXfrm>
        <a:off x="11806" y="0"/>
        <a:ext cx="2267722" cy="288032"/>
      </dsp:txXfrm>
    </dsp:sp>
    <dsp:sp modelId="{A639EB1F-EEC8-4C48-81DB-085F8E25ADCA}">
      <dsp:nvSpPr>
        <dsp:cNvPr id="0" name=""/>
        <dsp:cNvSpPr/>
      </dsp:nvSpPr>
      <dsp:spPr>
        <a:xfrm>
          <a:off x="2506301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>
        <a:off x="2506301" y="0"/>
        <a:ext cx="480757" cy="288032"/>
      </dsp:txXfrm>
    </dsp:sp>
    <dsp:sp modelId="{023FE056-55A0-4C52-B379-40E3C2EF2B4C}">
      <dsp:nvSpPr>
        <dsp:cNvPr id="0" name=""/>
        <dsp:cNvSpPr/>
      </dsp:nvSpPr>
      <dsp:spPr>
        <a:xfrm>
          <a:off x="3186618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i="0" kern="1200" dirty="0" smtClean="0"/>
            <a:t>形態學</a:t>
          </a:r>
          <a:endParaRPr lang="zh-TW" altLang="en-US" sz="1200" kern="1200" dirty="0"/>
        </a:p>
      </dsp:txBody>
      <dsp:txXfrm>
        <a:off x="3186618" y="0"/>
        <a:ext cx="2267722" cy="288032"/>
      </dsp:txXfrm>
    </dsp:sp>
    <dsp:sp modelId="{A33AD2AC-52BD-47AE-B42E-D1AD94DF6274}">
      <dsp:nvSpPr>
        <dsp:cNvPr id="0" name=""/>
        <dsp:cNvSpPr/>
      </dsp:nvSpPr>
      <dsp:spPr>
        <a:xfrm>
          <a:off x="5681113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>
        <a:off x="5681113" y="0"/>
        <a:ext cx="480757" cy="288032"/>
      </dsp:txXfrm>
    </dsp:sp>
    <dsp:sp modelId="{188169B7-DA75-4F32-85FC-96CA460B6779}">
      <dsp:nvSpPr>
        <dsp:cNvPr id="0" name=""/>
        <dsp:cNvSpPr/>
      </dsp:nvSpPr>
      <dsp:spPr>
        <a:xfrm>
          <a:off x="6361430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 dirty="0"/>
        </a:p>
      </dsp:txBody>
      <dsp:txXfrm>
        <a:off x="6361430" y="0"/>
        <a:ext cx="2267722" cy="288032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7F2241E-3839-4947-99A3-95E1D45E95ED}">
      <dsp:nvSpPr>
        <dsp:cNvPr id="0" name=""/>
        <dsp:cNvSpPr/>
      </dsp:nvSpPr>
      <dsp:spPr>
        <a:xfrm>
          <a:off x="1898" y="99590"/>
          <a:ext cx="830131" cy="498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拍攝影像</a:t>
          </a:r>
          <a:endParaRPr lang="zh-TW" altLang="en-US" sz="1200" kern="1200" dirty="0"/>
        </a:p>
      </dsp:txBody>
      <dsp:txXfrm>
        <a:off x="1898" y="99590"/>
        <a:ext cx="830131" cy="498078"/>
      </dsp:txXfrm>
    </dsp:sp>
    <dsp:sp modelId="{AEDDB535-AA8B-42F8-9521-B5155919C632}">
      <dsp:nvSpPr>
        <dsp:cNvPr id="0" name=""/>
        <dsp:cNvSpPr/>
      </dsp:nvSpPr>
      <dsp:spPr>
        <a:xfrm>
          <a:off x="915043" y="245693"/>
          <a:ext cx="175987" cy="205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915043" y="245693"/>
        <a:ext cx="175987" cy="205872"/>
      </dsp:txXfrm>
    </dsp:sp>
    <dsp:sp modelId="{693060B2-9C1F-4669-BBAD-1D137F1E96AC}">
      <dsp:nvSpPr>
        <dsp:cNvPr id="0" name=""/>
        <dsp:cNvSpPr/>
      </dsp:nvSpPr>
      <dsp:spPr>
        <a:xfrm>
          <a:off x="1164082" y="99590"/>
          <a:ext cx="830131" cy="49807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影像校正</a:t>
          </a:r>
          <a:endParaRPr lang="zh-TW" altLang="en-US" sz="1200" kern="1200" dirty="0"/>
        </a:p>
      </dsp:txBody>
      <dsp:txXfrm>
        <a:off x="1164082" y="99590"/>
        <a:ext cx="830131" cy="498078"/>
      </dsp:txXfrm>
    </dsp:sp>
    <dsp:sp modelId="{05F72E5E-1A62-4178-8EBF-5A27E4A490AE}">
      <dsp:nvSpPr>
        <dsp:cNvPr id="0" name=""/>
        <dsp:cNvSpPr/>
      </dsp:nvSpPr>
      <dsp:spPr>
        <a:xfrm>
          <a:off x="2077226" y="245693"/>
          <a:ext cx="175987" cy="205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077226" y="245693"/>
        <a:ext cx="175987" cy="205872"/>
      </dsp:txXfrm>
    </dsp:sp>
    <dsp:sp modelId="{237A7DBF-FB17-4BD8-BBC5-5439B10DE601}">
      <dsp:nvSpPr>
        <dsp:cNvPr id="0" name=""/>
        <dsp:cNvSpPr/>
      </dsp:nvSpPr>
      <dsp:spPr>
        <a:xfrm>
          <a:off x="2326266" y="99590"/>
          <a:ext cx="830131" cy="49807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影像切割</a:t>
          </a:r>
          <a:endParaRPr lang="zh-TW" altLang="en-US" sz="1200" kern="1200" dirty="0"/>
        </a:p>
      </dsp:txBody>
      <dsp:txXfrm>
        <a:off x="2326266" y="99590"/>
        <a:ext cx="830131" cy="498078"/>
      </dsp:txXfrm>
    </dsp:sp>
    <dsp:sp modelId="{77BD93AE-C3DD-4EC1-AC6C-006AC89D5008}">
      <dsp:nvSpPr>
        <dsp:cNvPr id="0" name=""/>
        <dsp:cNvSpPr/>
      </dsp:nvSpPr>
      <dsp:spPr>
        <a:xfrm>
          <a:off x="3239410" y="245693"/>
          <a:ext cx="175987" cy="205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3239410" y="245693"/>
        <a:ext cx="175987" cy="205872"/>
      </dsp:txXfrm>
    </dsp:sp>
    <dsp:sp modelId="{EB7CD3CD-D118-4AE6-A390-87BAE670649A}">
      <dsp:nvSpPr>
        <dsp:cNvPr id="0" name=""/>
        <dsp:cNvSpPr/>
      </dsp:nvSpPr>
      <dsp:spPr>
        <a:xfrm>
          <a:off x="3488450" y="99590"/>
          <a:ext cx="830131" cy="498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AI</a:t>
          </a:r>
          <a:r>
            <a:rPr lang="zh-TW" altLang="en-US" sz="1200" kern="1200" dirty="0" smtClean="0"/>
            <a:t>分類</a:t>
          </a:r>
          <a:endParaRPr lang="zh-TW" altLang="en-US" sz="1200" kern="1200" dirty="0"/>
        </a:p>
      </dsp:txBody>
      <dsp:txXfrm>
        <a:off x="3488450" y="99590"/>
        <a:ext cx="830131" cy="498078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7F2241E-3839-4947-99A3-95E1D45E95ED}">
      <dsp:nvSpPr>
        <dsp:cNvPr id="0" name=""/>
        <dsp:cNvSpPr/>
      </dsp:nvSpPr>
      <dsp:spPr>
        <a:xfrm>
          <a:off x="11806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輸入影像</a:t>
          </a:r>
          <a:endParaRPr lang="zh-TW" altLang="en-US" sz="1200" kern="1200" dirty="0"/>
        </a:p>
      </dsp:txBody>
      <dsp:txXfrm>
        <a:off x="11806" y="0"/>
        <a:ext cx="2267722" cy="288032"/>
      </dsp:txXfrm>
    </dsp:sp>
    <dsp:sp modelId="{AEDDB535-AA8B-42F8-9521-B5155919C632}">
      <dsp:nvSpPr>
        <dsp:cNvPr id="0" name=""/>
        <dsp:cNvSpPr/>
      </dsp:nvSpPr>
      <dsp:spPr>
        <a:xfrm>
          <a:off x="2506301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2506301" y="0"/>
        <a:ext cx="480757" cy="288032"/>
      </dsp:txXfrm>
    </dsp:sp>
    <dsp:sp modelId="{237A7DBF-FB17-4BD8-BBC5-5439B10DE601}">
      <dsp:nvSpPr>
        <dsp:cNvPr id="0" name=""/>
        <dsp:cNvSpPr/>
      </dsp:nvSpPr>
      <dsp:spPr>
        <a:xfrm>
          <a:off x="3186618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影像二質化</a:t>
          </a:r>
          <a:endParaRPr lang="zh-TW" altLang="en-US" sz="1200" kern="1200" dirty="0"/>
        </a:p>
      </dsp:txBody>
      <dsp:txXfrm>
        <a:off x="3186618" y="0"/>
        <a:ext cx="2267722" cy="288032"/>
      </dsp:txXfrm>
    </dsp:sp>
    <dsp:sp modelId="{77BD93AE-C3DD-4EC1-AC6C-006AC89D5008}">
      <dsp:nvSpPr>
        <dsp:cNvPr id="0" name=""/>
        <dsp:cNvSpPr/>
      </dsp:nvSpPr>
      <dsp:spPr>
        <a:xfrm>
          <a:off x="5681113" y="0"/>
          <a:ext cx="480757" cy="288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5681113" y="0"/>
        <a:ext cx="480757" cy="288032"/>
      </dsp:txXfrm>
    </dsp:sp>
    <dsp:sp modelId="{EB7CD3CD-D118-4AE6-A390-87BAE670649A}">
      <dsp:nvSpPr>
        <dsp:cNvPr id="0" name=""/>
        <dsp:cNvSpPr/>
      </dsp:nvSpPr>
      <dsp:spPr>
        <a:xfrm>
          <a:off x="6361430" y="0"/>
          <a:ext cx="2267722" cy="28803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/>
            <a:t>形態學</a:t>
          </a:r>
          <a:endParaRPr lang="zh-TW" altLang="en-US" sz="1200" kern="1200" dirty="0"/>
        </a:p>
      </dsp:txBody>
      <dsp:txXfrm>
        <a:off x="6361430" y="0"/>
        <a:ext cx="2267722" cy="288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6E848-86EB-4A87-9B9C-7A3F1E0C3AFC}" type="datetimeFigureOut">
              <a:rPr lang="zh-TW" altLang="en-US" smtClean="0"/>
              <a:pPr/>
              <a:t>2021/2/25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1798F-C56C-4C60-821D-B7881D0135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2021/2/25</a:t>
            </a:fld>
            <a:endParaRPr lang="zh-CN" altLang="en-US" strike="noStrike" noProof="1"/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="" xmlns:p14="http://schemas.microsoft.com/office/powerpoint/2010/main" val="24632791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910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390649"/>
            <a:ext cx="6858000" cy="1241822"/>
          </a:xfrm>
        </p:spPr>
        <p:txBody>
          <a:bodyPr anchor="b">
            <a:normAutofit/>
          </a:bodyPr>
          <a:lstStyle>
            <a:lvl1pPr algn="ctr">
              <a:defRPr sz="54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2021/2/25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2021/2/25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28650" y="1640582"/>
            <a:ext cx="7886700" cy="1862336"/>
          </a:xfrm>
        </p:spPr>
        <p:txBody>
          <a:bodyPr>
            <a:normAutofit/>
          </a:bodyPr>
          <a:lstStyle>
            <a:lvl1pPr algn="ctr">
              <a:defRPr sz="45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308721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961707"/>
            <a:ext cx="3868340" cy="268054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308721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961707"/>
            <a:ext cx="3887391" cy="268054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28875" y="1619250"/>
            <a:ext cx="4286250" cy="1036838"/>
          </a:xfrm>
        </p:spPr>
        <p:txBody>
          <a:bodyPr anchor="b" anchorCtr="0">
            <a:normAutofit/>
          </a:bodyPr>
          <a:lstStyle>
            <a:lvl1pPr algn="ctr"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2428875" y="2799901"/>
            <a:ext cx="4286250" cy="88945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535255"/>
            <a:ext cx="3511241" cy="1071121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231888" y="535255"/>
            <a:ext cx="4283912" cy="40527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8650" y="1735405"/>
            <a:ext cx="3511241" cy="2858691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pPr/>
              <a:t>2021/2/25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7833674" y="273844"/>
            <a:ext cx="681676" cy="4358879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49" y="273844"/>
            <a:ext cx="7084832" cy="435887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413657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611505" y="4732020"/>
            <a:ext cx="100838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7452360" y="4660265"/>
            <a:ext cx="1296035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530985" y="4716780"/>
            <a:ext cx="0" cy="254635"/>
          </a:xfrm>
          <a:prstGeom prst="line">
            <a:avLst/>
          </a:prstGeom>
          <a:ln w="19050">
            <a:solidFill>
              <a:srgbClr val="286F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939790" y="4804410"/>
            <a:ext cx="1368425" cy="75565"/>
          </a:xfrm>
          <a:prstGeom prst="rect">
            <a:avLst/>
          </a:prstGeom>
          <a:solidFill>
            <a:srgbClr val="C8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998919" y="4731990"/>
            <a:ext cx="1309385" cy="19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+mn-lt"/>
              </a:rPr>
              <a:t>Edgetech</a:t>
            </a:r>
            <a:r>
              <a:rPr lang="en-US" altLang="zh-CN" sz="600" baseline="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+mn-lt"/>
              </a:rPr>
              <a:t> </a:t>
            </a:r>
            <a:r>
              <a:rPr lang="en-US" altLang="zh-CN" sz="6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+mn-lt"/>
              </a:rPr>
              <a:t>Smart </a:t>
            </a:r>
            <a:r>
              <a:rPr lang="en-US" altLang="zh-CN" sz="600" dirty="0">
                <a:solidFill>
                  <a:schemeClr val="bg2">
                    <a:lumMod val="20000"/>
                    <a:lumOff val="80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+mn-lt"/>
              </a:rPr>
              <a:t>Manufacturing</a:t>
            </a:r>
            <a:endParaRPr lang="zh-CN" altLang="en-US" sz="600" dirty="0">
              <a:solidFill>
                <a:schemeClr val="bg2">
                  <a:lumMod val="20000"/>
                  <a:lumOff val="80000"/>
                </a:schemeClr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195580"/>
            <a:ext cx="274955" cy="215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327660" y="195580"/>
            <a:ext cx="0" cy="21590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7" descr="艾聚达_白底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1099" y="4630148"/>
            <a:ext cx="817845" cy="371979"/>
          </a:xfrm>
          <a:prstGeom prst="rect">
            <a:avLst/>
          </a:prstGeom>
        </p:spPr>
      </p:pic>
      <p:sp>
        <p:nvSpPr>
          <p:cNvPr id="14" name="标题 8"/>
          <p:cNvSpPr>
            <a:spLocks noGrp="1"/>
          </p:cNvSpPr>
          <p:nvPr>
            <p:ph type="ctrTitle"/>
          </p:nvPr>
        </p:nvSpPr>
        <p:spPr>
          <a:xfrm>
            <a:off x="450215" y="122555"/>
            <a:ext cx="6858000" cy="362585"/>
          </a:xfrm>
        </p:spPr>
        <p:txBody>
          <a:bodyPr anchor="b">
            <a:normAutofit/>
          </a:bodyPr>
          <a:lstStyle>
            <a:lvl1pPr algn="l">
              <a:defRPr sz="1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76538" y="699542"/>
            <a:ext cx="7886700" cy="37743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矩形 15"/>
          <p:cNvSpPr/>
          <p:nvPr userDrawn="1"/>
        </p:nvSpPr>
        <p:spPr>
          <a:xfrm>
            <a:off x="0" y="4659982"/>
            <a:ext cx="9144000" cy="483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4803998"/>
            <a:ext cx="9144000" cy="1954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A93C9-5930-4FD8-9D09-AB2BE914FC4F}" type="datetimeFigureOut">
              <a:rPr lang="zh-CN" altLang="en-US" smtClean="0"/>
              <a:pPr/>
              <a:t>2021/2/25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B310B-DD4B-4C0F-8C20-2ABB6D04FB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2021/2/25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38.tiff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40.png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39.png"/><Relationship Id="rId2" Type="http://schemas.openxmlformats.org/officeDocument/2006/relationships/diagramData" Target="../diagrams/data9.xml"/><Relationship Id="rId16" Type="http://schemas.openxmlformats.org/officeDocument/2006/relationships/image" Target="../media/image43.tiff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5" Type="http://schemas.openxmlformats.org/officeDocument/2006/relationships/image" Target="../media/image42.png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image" Target="../media/image45.png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image" Target="../media/image4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image" Target="../media/image47.png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tiff"/><Relationship Id="rId11" Type="http://schemas.openxmlformats.org/officeDocument/2006/relationships/image" Target="../media/image25.tiff"/><Relationship Id="rId5" Type="http://schemas.openxmlformats.org/officeDocument/2006/relationships/image" Target="../media/image19.tiff"/><Relationship Id="rId10" Type="http://schemas.openxmlformats.org/officeDocument/2006/relationships/image" Target="../media/image24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26.png"/><Relationship Id="rId17" Type="http://schemas.openxmlformats.org/officeDocument/2006/relationships/image" Target="../media/image31.tiff"/><Relationship Id="rId2" Type="http://schemas.openxmlformats.org/officeDocument/2006/relationships/diagramData" Target="../diagrams/data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image" Target="../media/image29.png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32.pn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29.png"/><Relationship Id="rId2" Type="http://schemas.openxmlformats.org/officeDocument/2006/relationships/diagramData" Target="../diagrams/data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image" Target="../media/image34.png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779662"/>
            <a:ext cx="9156700" cy="6115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本框 22"/>
          <p:cNvSpPr txBox="1"/>
          <p:nvPr/>
        </p:nvSpPr>
        <p:spPr>
          <a:xfrm>
            <a:off x="1338263" y="2555240"/>
            <a:ext cx="64373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影像處理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39963" y="2603500"/>
            <a:ext cx="61913" cy="3635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09423" y="2603500"/>
            <a:ext cx="61913" cy="3635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24520" y="1783715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36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Lead Frame</a:t>
            </a:r>
            <a:endParaRPr lang="en-US" altLang="zh-CN" sz="36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91880" y="3147814"/>
            <a:ext cx="2171700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spAutoFit/>
          </a:bodyPr>
          <a:lstStyle/>
          <a:p>
            <a:pPr lvl="0"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20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2</a:t>
            </a:r>
            <a:r>
              <a:rPr lang="en-US" altLang="zh-TW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sym typeface="+mn-ea"/>
              </a:rPr>
              <a:t>1.02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影像處理流程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987574"/>
            <a:ext cx="3168352" cy="190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1480" y="2859782"/>
            <a:ext cx="3130920" cy="192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C:\Users\cIANtINGhUANG\Desktop\open_project\復盛\AIData_復盛導線架\35um\U1-4_ept8_G1_L2020_F2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275606"/>
            <a:ext cx="4247204" cy="2592288"/>
          </a:xfrm>
          <a:prstGeom prst="rect">
            <a:avLst/>
          </a:prstGeom>
          <a:noFill/>
        </p:spPr>
      </p:pic>
      <p:sp>
        <p:nvSpPr>
          <p:cNvPr id="8" name="文字方塊 7"/>
          <p:cNvSpPr txBox="1"/>
          <p:nvPr/>
        </p:nvSpPr>
        <p:spPr>
          <a:xfrm>
            <a:off x="5185496" y="699542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AI</a:t>
            </a:r>
            <a:r>
              <a:rPr lang="zh-TW" altLang="en-US" sz="1400" dirty="0" smtClean="0"/>
              <a:t>分類</a:t>
            </a:r>
            <a:endParaRPr lang="zh-TW" altLang="en-US" sz="1400" dirty="0"/>
          </a:p>
        </p:txBody>
      </p:sp>
      <p:graphicFrame>
        <p:nvGraphicFramePr>
          <p:cNvPr id="9" name="資料庫圖表 8"/>
          <p:cNvGraphicFramePr/>
          <p:nvPr/>
        </p:nvGraphicFramePr>
        <p:xfrm>
          <a:off x="2411760" y="0"/>
          <a:ext cx="4320480" cy="697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23528" y="91556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拍攝影像</a:t>
            </a:r>
            <a:endParaRPr lang="zh-TW" alt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影像校正</a:t>
            </a:r>
            <a:endParaRPr lang="zh-TW" altLang="en-US" dirty="0"/>
          </a:p>
        </p:txBody>
      </p:sp>
      <p:graphicFrame>
        <p:nvGraphicFramePr>
          <p:cNvPr id="65" name="資料庫圖表 64"/>
          <p:cNvGraphicFramePr/>
          <p:nvPr/>
        </p:nvGraphicFramePr>
        <p:xfrm>
          <a:off x="395536" y="555526"/>
          <a:ext cx="8640960" cy="28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7" name="資料庫圖表 66"/>
          <p:cNvGraphicFramePr/>
          <p:nvPr/>
        </p:nvGraphicFramePr>
        <p:xfrm>
          <a:off x="395536" y="2715766"/>
          <a:ext cx="8640960" cy="28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31" name="Picture 7" descr="C:\Users\cIANtINGhUANG\Desktop\open_project\復盛\AIData_復盛導線架\img_rotated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959086" y="3291830"/>
            <a:ext cx="2005402" cy="1224000"/>
          </a:xfrm>
          <a:prstGeom prst="rect">
            <a:avLst/>
          </a:prstGeom>
          <a:noFill/>
        </p:spPr>
      </p:pic>
      <p:pic>
        <p:nvPicPr>
          <p:cNvPr id="1032" name="Picture 8" descr="C:\Users\cIANtINGhUANG\Desktop\open_project\復盛\AIData_復盛導線架\opening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959086" y="1095586"/>
            <a:ext cx="2005402" cy="1224000"/>
          </a:xfrm>
          <a:prstGeom prst="rect">
            <a:avLst/>
          </a:prstGeom>
          <a:noFill/>
        </p:spPr>
      </p:pic>
      <p:pic>
        <p:nvPicPr>
          <p:cNvPr id="1033" name="Picture 9" descr="C:\Users\cIANtINGhUANG\Desktop\open_project\復盛\AIData_復盛導線架\drawContours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9552" y="3291830"/>
            <a:ext cx="2004912" cy="1224000"/>
          </a:xfrm>
          <a:prstGeom prst="rect">
            <a:avLst/>
          </a:prstGeom>
          <a:noFill/>
        </p:spPr>
      </p:pic>
      <p:pic>
        <p:nvPicPr>
          <p:cNvPr id="1034" name="Picture 10" descr="C:\Users\cIANtINGhUANG\Desktop\open_project\復盛\AIData_復盛導線架\img_H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851920" y="1095586"/>
            <a:ext cx="2005402" cy="1224000"/>
          </a:xfrm>
          <a:prstGeom prst="rect">
            <a:avLst/>
          </a:prstGeom>
          <a:noFill/>
        </p:spPr>
      </p:pic>
      <p:pic>
        <p:nvPicPr>
          <p:cNvPr id="1035" name="Picture 11" descr="C:\Users\cIANtINGhUANG\Desktop\open_project\復盛\AIData_復盛導線架\35um\2.tif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39552" y="1095586"/>
            <a:ext cx="2005402" cy="1224000"/>
          </a:xfrm>
          <a:prstGeom prst="rect">
            <a:avLst/>
          </a:prstGeom>
          <a:noFill/>
        </p:spPr>
      </p:pic>
      <p:pic>
        <p:nvPicPr>
          <p:cNvPr id="19" name="Picture 9" descr="C:\Users\cIANtINGhUANG\Desktop\open_project\復盛\AIData_復盛導線架\drawContours.png"/>
          <p:cNvPicPr>
            <a:picLocks noChangeAspect="1" noChangeArrowheads="1"/>
          </p:cNvPicPr>
          <p:nvPr/>
        </p:nvPicPr>
        <p:blipFill>
          <a:blip r:embed="rId14" cstate="print"/>
          <a:srcRect l="33923" t="67014" r="33038" b="3468"/>
          <a:stretch>
            <a:fillRect/>
          </a:stretch>
        </p:blipFill>
        <p:spPr bwMode="auto">
          <a:xfrm>
            <a:off x="3563888" y="3219822"/>
            <a:ext cx="2376264" cy="1296144"/>
          </a:xfrm>
          <a:prstGeom prst="rect">
            <a:avLst/>
          </a:prstGeom>
          <a:noFill/>
        </p:spPr>
      </p:pic>
      <p:cxnSp>
        <p:nvCxnSpPr>
          <p:cNvPr id="23" name="直線單箭頭接點 22"/>
          <p:cNvCxnSpPr/>
          <p:nvPr/>
        </p:nvCxnSpPr>
        <p:spPr>
          <a:xfrm flipV="1">
            <a:off x="3776737" y="4227934"/>
            <a:ext cx="1947391" cy="40258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3760862" y="4287242"/>
            <a:ext cx="1963266" cy="127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影像切割</a:t>
            </a:r>
            <a:endParaRPr lang="zh-TW" altLang="en-US" dirty="0"/>
          </a:p>
        </p:txBody>
      </p:sp>
      <p:graphicFrame>
        <p:nvGraphicFramePr>
          <p:cNvPr id="65" name="資料庫圖表 64"/>
          <p:cNvGraphicFramePr/>
          <p:nvPr/>
        </p:nvGraphicFramePr>
        <p:xfrm>
          <a:off x="395536" y="555526"/>
          <a:ext cx="8640960" cy="28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7" name="資料庫圖表 66"/>
          <p:cNvGraphicFramePr/>
          <p:nvPr/>
        </p:nvGraphicFramePr>
        <p:xfrm>
          <a:off x="395536" y="2715766"/>
          <a:ext cx="5400600" cy="28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1" name="Picture 3" descr="C:\Users\cIANtINGhUANG\Desktop\open_project\復盛\AIData_復盛導線架\drawContour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584" y="3075806"/>
            <a:ext cx="772437" cy="1592064"/>
          </a:xfrm>
          <a:prstGeom prst="rect">
            <a:avLst/>
          </a:prstGeom>
          <a:noFill/>
        </p:spPr>
      </p:pic>
      <p:pic>
        <p:nvPicPr>
          <p:cNvPr id="2052" name="Picture 4" descr="C:\Users\cIANtINGhUANG\Desktop\open_project\復盛\AIData_復盛導線架\img_H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355976" y="915566"/>
            <a:ext cx="786548" cy="1620000"/>
          </a:xfrm>
          <a:prstGeom prst="rect">
            <a:avLst/>
          </a:prstGeom>
          <a:noFill/>
        </p:spPr>
      </p:pic>
      <p:pic>
        <p:nvPicPr>
          <p:cNvPr id="2053" name="Picture 5" descr="C:\Users\cIANtINGhUANG\Desktop\open_project\復盛\AIData_復盛導線架\opening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29868" y="915566"/>
            <a:ext cx="786548" cy="1620000"/>
          </a:xfrm>
          <a:prstGeom prst="rect">
            <a:avLst/>
          </a:prstGeom>
          <a:noFill/>
        </p:spPr>
      </p:pic>
      <p:sp>
        <p:nvSpPr>
          <p:cNvPr id="10" name="文字方塊 9"/>
          <p:cNvSpPr txBox="1"/>
          <p:nvPr/>
        </p:nvSpPr>
        <p:spPr>
          <a:xfrm>
            <a:off x="1691680" y="3147814"/>
            <a:ext cx="737702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050" dirty="0" smtClean="0">
                <a:latin typeface="微軟正黑體" pitchFamily="34" charset="-120"/>
                <a:ea typeface="微軟正黑體" pitchFamily="34" charset="-120"/>
              </a:rPr>
              <a:t>限制 </a:t>
            </a:r>
            <a:r>
              <a:rPr lang="en-US" altLang="zh-TW" sz="1050" dirty="0" smtClean="0">
                <a:latin typeface="微軟正黑體" pitchFamily="34" charset="-120"/>
                <a:ea typeface="微軟正黑體" pitchFamily="34" charset="-120"/>
              </a:rPr>
              <a:t>w,</a:t>
            </a:r>
            <a:r>
              <a:rPr lang="zh-TW" altLang="en-US" sz="105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050" dirty="0" smtClean="0">
                <a:latin typeface="微軟正黑體" pitchFamily="34" charset="-120"/>
                <a:ea typeface="微軟正黑體" pitchFamily="34" charset="-120"/>
              </a:rPr>
              <a:t>h</a:t>
            </a:r>
            <a:endParaRPr lang="zh-TW" altLang="en-US" sz="105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4" name="Picture 6" descr="C:\Users\cIANtINGhUANG\Desktop\open_project\復盛\AIData_復盛導線架\crop_img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15616" y="915566"/>
            <a:ext cx="786548" cy="1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裁切後的影像</a:t>
            </a:r>
            <a:r>
              <a:rPr lang="en-US" altLang="zh-TW" dirty="0" smtClean="0"/>
              <a:t>(Lead Frame</a:t>
            </a:r>
            <a:r>
              <a:rPr lang="zh-TW" altLang="en-US" dirty="0" smtClean="0"/>
              <a:t>正面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83518"/>
            <a:ext cx="7344816" cy="419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光線不均造成的影響</a:t>
            </a:r>
            <a:endParaRPr lang="zh-TW" altLang="en-US" dirty="0"/>
          </a:p>
        </p:txBody>
      </p:sp>
      <p:pic>
        <p:nvPicPr>
          <p:cNvPr id="2050" name="Picture 2" descr="C:\Users\cIANtINGhUANG\Desktop\open_project\復盛\AIData_復盛導線架\open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707654"/>
            <a:ext cx="3096344" cy="1889858"/>
          </a:xfrm>
          <a:prstGeom prst="rect">
            <a:avLst/>
          </a:prstGeom>
          <a:noFill/>
        </p:spPr>
      </p:pic>
      <p:pic>
        <p:nvPicPr>
          <p:cNvPr id="2051" name="Picture 3" descr="C:\Users\cIANtINGhUANG\Desktop\open_project\復盛\AIData_復盛導線架\35um\3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07654"/>
            <a:ext cx="3096344" cy="18898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影像處理流程</a:t>
            </a:r>
            <a:endParaRPr lang="zh-TW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83518"/>
            <a:ext cx="8136904" cy="43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Lead Frame(</a:t>
            </a:r>
            <a:r>
              <a:rPr lang="zh-TW" altLang="en-US" dirty="0" smtClean="0"/>
              <a:t>正面</a:t>
            </a:r>
            <a:r>
              <a:rPr lang="en-US" altLang="zh-TW" dirty="0" smtClean="0"/>
              <a:t>)</a:t>
            </a:r>
            <a:r>
              <a:rPr lang="zh-TW" altLang="en-US" dirty="0" smtClean="0"/>
              <a:t>檢測結果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2411760" y="627534"/>
          <a:ext cx="4536504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26"/>
                <a:gridCol w="1134126"/>
                <a:gridCol w="1134126"/>
                <a:gridCol w="1134126"/>
              </a:tblGrid>
              <a:tr h="28610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判</a:t>
                      </a:r>
                      <a:r>
                        <a:rPr lang="en-US" altLang="zh-TW" dirty="0" smtClean="0"/>
                        <a:t>NG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</a:rPr>
                        <a:t>判</a:t>
                      </a:r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32499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樣本</a:t>
                      </a:r>
                      <a:r>
                        <a:rPr lang="en-US" altLang="zh-TW" dirty="0" smtClean="0"/>
                        <a:t>NG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18(15)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10(4)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(79%)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139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樣本</a:t>
                      </a:r>
                      <a:r>
                        <a:rPr lang="en-US" altLang="zh-TW" dirty="0" smtClean="0"/>
                        <a:t>OK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265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96%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763688" y="2211710"/>
          <a:ext cx="5760640" cy="231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152128"/>
                <a:gridCol w="1152128"/>
                <a:gridCol w="1152128"/>
                <a:gridCol w="1152128"/>
              </a:tblGrid>
              <a:tr h="513204">
                <a:tc gridSpan="5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樣本</a:t>
                      </a:r>
                      <a:r>
                        <a:rPr lang="en-US" altLang="zh-TW" dirty="0" smtClean="0"/>
                        <a:t>NG</a:t>
                      </a:r>
                      <a:endParaRPr lang="zh-TW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286106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ysClr val="windowText" lastClr="000000"/>
                          </a:solidFill>
                        </a:rPr>
                        <a:t>判</a:t>
                      </a:r>
                      <a:r>
                        <a:rPr lang="en-US" altLang="zh-TW" b="0" dirty="0" smtClean="0">
                          <a:solidFill>
                            <a:sysClr val="windowText" lastClr="000000"/>
                          </a:solidFill>
                        </a:rPr>
                        <a:t>OK</a:t>
                      </a:r>
                      <a:endParaRPr lang="zh-TW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ysClr val="windowText" lastClr="000000"/>
                          </a:solidFill>
                        </a:rPr>
                        <a:t>判</a:t>
                      </a:r>
                      <a:r>
                        <a:rPr lang="en-US" altLang="zh-TW" b="0" dirty="0" smtClean="0">
                          <a:solidFill>
                            <a:sysClr val="windowText" lastClr="000000"/>
                          </a:solidFill>
                        </a:rPr>
                        <a:t>NG</a:t>
                      </a:r>
                      <a:endParaRPr lang="zh-TW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ysClr val="windowText" lastClr="000000"/>
                          </a:solidFill>
                        </a:rPr>
                        <a:t>Recall</a:t>
                      </a:r>
                      <a:endParaRPr lang="zh-TW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>
                          <a:solidFill>
                            <a:sysClr val="windowText" lastClr="000000"/>
                          </a:solidFill>
                        </a:rPr>
                        <a:t>AI</a:t>
                      </a:r>
                      <a:r>
                        <a:rPr lang="zh-TW" altLang="en-US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TW" b="0" dirty="0" smtClean="0">
                          <a:solidFill>
                            <a:sysClr val="windowText" lastClr="000000"/>
                          </a:solidFill>
                        </a:rPr>
                        <a:t>Recall</a:t>
                      </a:r>
                      <a:endParaRPr lang="zh-TW" altLang="en-US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2499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FO</a:t>
                      </a:r>
                      <a:br>
                        <a:rPr lang="en-US" altLang="zh-TW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異物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2499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dk1"/>
                          </a:solidFill>
                        </a:rPr>
                        <a:t>OE</a:t>
                      </a:r>
                    </a:p>
                    <a:p>
                      <a:pPr algn="ctr"/>
                      <a:r>
                        <a:rPr lang="zh-TW" altLang="en-US" dirty="0" smtClean="0">
                          <a:solidFill>
                            <a:schemeClr val="dk1"/>
                          </a:solidFill>
                        </a:rPr>
                        <a:t>蝕刻過度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87.5%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87.5%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2499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UE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dk1"/>
                          </a:solidFill>
                        </a:rPr>
                        <a:t>蝕刻不足</a:t>
                      </a:r>
                      <a:endParaRPr lang="zh-TW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sng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sng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sng" dirty="0" smtClean="0">
                          <a:solidFill>
                            <a:schemeClr val="tx1"/>
                          </a:solidFill>
                        </a:rPr>
                        <a:t>33%</a:t>
                      </a:r>
                      <a:endParaRPr lang="zh-TW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sng" dirty="0" smtClean="0">
                          <a:solidFill>
                            <a:schemeClr val="tx1"/>
                          </a:solidFill>
                        </a:rPr>
                        <a:t>0%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228184" y="307580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&lt;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28184" y="357986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=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NG</a:t>
            </a:r>
            <a:r>
              <a:rPr lang="zh-TW" altLang="en-US" dirty="0" smtClean="0"/>
              <a:t>被判</a:t>
            </a:r>
            <a:r>
              <a:rPr lang="en-US" altLang="zh-TW" dirty="0" smtClean="0"/>
              <a:t>NG</a:t>
            </a:r>
            <a:endParaRPr lang="zh-TW" altLang="en-US" dirty="0"/>
          </a:p>
        </p:txBody>
      </p:sp>
      <p:pic>
        <p:nvPicPr>
          <p:cNvPr id="1029" name="Picture 5" descr="C:\Users\cIANtINGhUANG\Desktop\open_project\復盛\AIData_復盛導線架\detection\NG\O1-2_ept8_G1_L2020_F2-1_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1787" y="879562"/>
            <a:ext cx="1620000" cy="1620000"/>
          </a:xfrm>
          <a:prstGeom prst="rect">
            <a:avLst/>
          </a:prstGeom>
          <a:noFill/>
        </p:spPr>
      </p:pic>
      <p:pic>
        <p:nvPicPr>
          <p:cNvPr id="1030" name="Picture 6" descr="C:\Users\cIANtINGhUANG\Desktop\open_project\復盛\AIData_復盛導線架\detection\NG\O1-3_ept8_G1_L2020_F2-1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879562"/>
            <a:ext cx="1620000" cy="1620000"/>
          </a:xfrm>
          <a:prstGeom prst="rect">
            <a:avLst/>
          </a:prstGeom>
          <a:noFill/>
        </p:spPr>
      </p:pic>
      <p:pic>
        <p:nvPicPr>
          <p:cNvPr id="1031" name="Picture 7" descr="C:\Users\cIANtINGhUANG\Desktop\open_project\復盛\AIData_復盛導線架\detection\NG\O1-4_ept8_G1_L2020_F2-1_1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879562"/>
            <a:ext cx="1620000" cy="1620000"/>
          </a:xfrm>
          <a:prstGeom prst="rect">
            <a:avLst/>
          </a:prstGeom>
          <a:noFill/>
        </p:spPr>
      </p:pic>
      <p:pic>
        <p:nvPicPr>
          <p:cNvPr id="1032" name="Picture 8" descr="C:\Users\cIANtINGhUANG\Desktop\open_project\復盛\AIData_復盛導線架\detection\NG\O1-4_ept12_G1_L2020_F2-1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5990" y="879562"/>
            <a:ext cx="1620000" cy="162000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4572000" y="2643758"/>
            <a:ext cx="345638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UE</a:t>
            </a:r>
            <a:endParaRPr lang="zh-TW" altLang="en-US" dirty="0"/>
          </a:p>
        </p:txBody>
      </p:sp>
      <p:pic>
        <p:nvPicPr>
          <p:cNvPr id="1035" name="Picture 11" descr="C:\Users\cIANtINGhUANG\Desktop\open_project\復盛\AIData_復盛導線架\detection\NG\U1-2_ept8_G1_L2020_F2-1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3003798"/>
            <a:ext cx="1620000" cy="1620000"/>
          </a:xfrm>
          <a:prstGeom prst="rect">
            <a:avLst/>
          </a:prstGeom>
          <a:noFill/>
        </p:spPr>
      </p:pic>
      <p:pic>
        <p:nvPicPr>
          <p:cNvPr id="1036" name="Picture 12" descr="C:\Users\cIANtINGhUANG\Desktop\open_project\復盛\AIData_復盛導線架\detection\NG\U1_ept7_G1_L2020_F2-1_1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3003798"/>
            <a:ext cx="1620000" cy="1620000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827584" y="483518"/>
            <a:ext cx="705678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OE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27584" y="2643758"/>
            <a:ext cx="345638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</a:t>
            </a:r>
            <a:endParaRPr lang="zh-TW" altLang="en-US" dirty="0"/>
          </a:p>
        </p:txBody>
      </p:sp>
      <p:pic>
        <p:nvPicPr>
          <p:cNvPr id="1037" name="Picture 13" descr="C:\Users\cIANtINGhUANG\Desktop\open_project\復盛\AIData_復盛導線架\detection\NG\FO_ept10_G1_L2020_F2-1_21.t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19672" y="3003798"/>
            <a:ext cx="1620000" cy="1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NG</a:t>
            </a:r>
            <a:r>
              <a:rPr lang="zh-TW" altLang="en-US" dirty="0" smtClean="0"/>
              <a:t>被誤判成</a:t>
            </a:r>
            <a:r>
              <a:rPr lang="en-US" altLang="zh-TW" dirty="0" smtClean="0"/>
              <a:t>OK</a:t>
            </a:r>
            <a:endParaRPr lang="zh-TW" altLang="en-US" dirty="0"/>
          </a:p>
        </p:txBody>
      </p:sp>
      <p:pic>
        <p:nvPicPr>
          <p:cNvPr id="2050" name="Picture 2" descr="C:\Users\cIANtINGhUANG\Desktop\open_project\復盛\AIData_復盛導線架\detection\NG\新增資料夾\U1-1_ept8_G1_L2020_F2-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751770"/>
            <a:ext cx="1800000" cy="1800000"/>
          </a:xfrm>
          <a:prstGeom prst="rect">
            <a:avLst/>
          </a:prstGeom>
          <a:noFill/>
        </p:spPr>
      </p:pic>
      <p:pic>
        <p:nvPicPr>
          <p:cNvPr id="2051" name="Picture 3" descr="C:\Users\cIANtINGhUANG\Desktop\open_project\復盛\AIData_復盛導線架\detection\NG\新增資料夾\FO_ept8_G1_L2020_F2-1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627534"/>
            <a:ext cx="1800000" cy="1800000"/>
          </a:xfrm>
          <a:prstGeom prst="rect">
            <a:avLst/>
          </a:prstGeom>
          <a:noFill/>
        </p:spPr>
      </p:pic>
      <p:pic>
        <p:nvPicPr>
          <p:cNvPr id="2052" name="Picture 4" descr="C:\Users\cIANtINGhUANG\Desktop\open_project\復盛\AIData_復盛導線架\detection\NG\新增資料夾\O1-1_ept12_G1_L2020_F2-1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699542"/>
            <a:ext cx="1800000" cy="1800000"/>
          </a:xfrm>
          <a:prstGeom prst="rect">
            <a:avLst/>
          </a:prstGeom>
          <a:noFill/>
        </p:spPr>
      </p:pic>
      <p:pic>
        <p:nvPicPr>
          <p:cNvPr id="2053" name="Picture 5" descr="C:\Users\cIANtINGhUANG\Desktop\open_project\復盛\AIData_復盛導線架\detection\NG\新增資料夾\U1_ept7_G1_L2020_F2-1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2751770"/>
            <a:ext cx="1800000" cy="1800000"/>
          </a:xfrm>
          <a:prstGeom prst="rect">
            <a:avLst/>
          </a:prstGeom>
          <a:noFill/>
        </p:spPr>
      </p:pic>
      <p:pic>
        <p:nvPicPr>
          <p:cNvPr id="2054" name="Picture 6" descr="C:\Users\cIANtINGhUANG\Desktop\open_project\復盛\AIData_復盛導線架\detection\NG\新增資料夾\U1_ept15_G1_L2020_F2-1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2751770"/>
            <a:ext cx="1800000" cy="1800000"/>
          </a:xfrm>
          <a:prstGeom prst="rect">
            <a:avLst/>
          </a:prstGeom>
          <a:noFill/>
        </p:spPr>
      </p:pic>
      <p:sp>
        <p:nvSpPr>
          <p:cNvPr id="21" name="文字方塊 20"/>
          <p:cNvSpPr txBox="1"/>
          <p:nvPr/>
        </p:nvSpPr>
        <p:spPr>
          <a:xfrm>
            <a:off x="3275856" y="91556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OE</a:t>
            </a:r>
          </a:p>
          <a:p>
            <a:pPr algn="ctr"/>
            <a:r>
              <a:rPr lang="zh-TW" altLang="en-US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蝕刻過度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733716" y="98757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FO</a:t>
            </a:r>
            <a:b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異物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444208" y="336383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UE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蝕刻不足</a:t>
            </a:r>
            <a:endParaRPr lang="zh-TW" altLang="en-US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2843808" y="699542"/>
            <a:ext cx="14401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5436096" y="411510"/>
            <a:ext cx="792088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OK</a:t>
            </a:r>
            <a:r>
              <a:rPr lang="zh-TW" altLang="en-US" dirty="0" smtClean="0"/>
              <a:t>被誤判成</a:t>
            </a:r>
            <a:r>
              <a:rPr lang="en-US" altLang="zh-TW" dirty="0" smtClean="0"/>
              <a:t>NG</a:t>
            </a:r>
            <a:endParaRPr lang="zh-TW" altLang="en-US" dirty="0"/>
          </a:p>
        </p:txBody>
      </p:sp>
      <p:pic>
        <p:nvPicPr>
          <p:cNvPr id="4098" name="Picture 2" descr="C:\Users\cIANtINGhUANG\Desktop\open_project\復盛\AIData_復盛導線架\detection\O1_ept12_G1_L2020_F2_12-1_28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4768" y="1204455"/>
            <a:ext cx="1440000" cy="1440000"/>
          </a:xfrm>
          <a:prstGeom prst="rect">
            <a:avLst/>
          </a:prstGeom>
          <a:noFill/>
        </p:spPr>
      </p:pic>
      <p:pic>
        <p:nvPicPr>
          <p:cNvPr id="4099" name="Picture 3" descr="C:\Users\cIANtINGhUANG\Desktop\open_project\復盛\AIData_復盛導線架\detection\O1_ept12_G1_L2020_F2-1_6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5568" y="1204455"/>
            <a:ext cx="1440000" cy="1440000"/>
          </a:xfrm>
          <a:prstGeom prst="rect">
            <a:avLst/>
          </a:prstGeom>
          <a:noFill/>
        </p:spPr>
      </p:pic>
      <p:pic>
        <p:nvPicPr>
          <p:cNvPr id="4101" name="Picture 5" descr="C:\Users\cIANtINGhUANG\Desktop\open_project\復盛\AIData_復盛導線架\detection\FO_ept10_G1_L2020_F2-1_15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2787774"/>
            <a:ext cx="1440000" cy="1440000"/>
          </a:xfrm>
          <a:prstGeom prst="rect">
            <a:avLst/>
          </a:prstGeom>
          <a:noFill/>
        </p:spPr>
      </p:pic>
      <p:pic>
        <p:nvPicPr>
          <p:cNvPr id="4102" name="Picture 6" descr="C:\Users\cIANtINGhUANG\Desktop\open_project\復盛\AIData_復盛導線架\detection\O1_ept12_G1_L2020_F2_12-1_8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4768" y="2787774"/>
            <a:ext cx="1440000" cy="1440000"/>
          </a:xfrm>
          <a:prstGeom prst="rect">
            <a:avLst/>
          </a:prstGeom>
          <a:noFill/>
        </p:spPr>
      </p:pic>
      <p:pic>
        <p:nvPicPr>
          <p:cNvPr id="4103" name="Picture 7" descr="C:\Users\cIANtINGhUANG\Desktop\open_project\復盛\AIData_復盛導線架\detection\O1_ept12_G1_L2020_F2_12-1_14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3968" y="1205472"/>
            <a:ext cx="1440000" cy="1440000"/>
          </a:xfrm>
          <a:prstGeom prst="rect">
            <a:avLst/>
          </a:prstGeom>
          <a:noFill/>
        </p:spPr>
      </p:pic>
      <p:pic>
        <p:nvPicPr>
          <p:cNvPr id="4104" name="Picture 8" descr="C:\Users\cIANtINGhUANG\Desktop\open_project\復盛\AIData_復盛導線架\detection\O1_ept12_G1_L2020_F2_12-1_21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65568" y="2788791"/>
            <a:ext cx="1440000" cy="1440000"/>
          </a:xfrm>
          <a:prstGeom prst="rect">
            <a:avLst/>
          </a:prstGeom>
          <a:noFill/>
        </p:spPr>
      </p:pic>
      <p:pic>
        <p:nvPicPr>
          <p:cNvPr id="4105" name="Picture 9" descr="C:\Users\cIANtINGhUANG\Desktop\open_project\復盛\AIData_復盛導線架\detection\FO_ept_non-1_10.t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79712" y="3219822"/>
            <a:ext cx="1440000" cy="1440000"/>
          </a:xfrm>
          <a:prstGeom prst="rect">
            <a:avLst/>
          </a:prstGeom>
          <a:noFill/>
        </p:spPr>
      </p:pic>
      <p:pic>
        <p:nvPicPr>
          <p:cNvPr id="4106" name="Picture 10" descr="C:\Users\cIANtINGhUANG\Desktop\open_project\復盛\AIData_復盛導線架\detection\FO_ept_non-1_2.t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5536" y="1203598"/>
            <a:ext cx="1440000" cy="1440000"/>
          </a:xfrm>
          <a:prstGeom prst="rect">
            <a:avLst/>
          </a:prstGeom>
          <a:noFill/>
        </p:spPr>
      </p:pic>
      <p:pic>
        <p:nvPicPr>
          <p:cNvPr id="4107" name="Picture 11" descr="C:\Users\cIANtINGhUANG\Desktop\open_project\復盛\AIData_復盛導線架\detection\O1-1_ept12_G1_L2020_F2-1_3.ti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536" y="3219822"/>
            <a:ext cx="1440000" cy="1440000"/>
          </a:xfrm>
          <a:prstGeom prst="rect">
            <a:avLst/>
          </a:prstGeom>
          <a:noFill/>
        </p:spPr>
      </p:pic>
      <p:pic>
        <p:nvPicPr>
          <p:cNvPr id="4108" name="Picture 12" descr="C:\Users\cIANtINGhUANG\Desktop\open_project\復盛\AIData_復盛導線架\detection\O1-1_ept12_G1_L2020_F2-1_17.ti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79712" y="1203598"/>
            <a:ext cx="1440000" cy="1440000"/>
          </a:xfrm>
          <a:prstGeom prst="rect">
            <a:avLst/>
          </a:prstGeom>
          <a:noFill/>
        </p:spPr>
      </p:pic>
      <p:sp>
        <p:nvSpPr>
          <p:cNvPr id="26" name="文字方塊 25"/>
          <p:cNvSpPr txBox="1"/>
          <p:nvPr/>
        </p:nvSpPr>
        <p:spPr>
          <a:xfrm>
            <a:off x="4283968" y="771550"/>
            <a:ext cx="453650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光線不均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95536" y="771550"/>
            <a:ext cx="302286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雜點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95536" y="2787774"/>
            <a:ext cx="144016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雜點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979712" y="2787774"/>
            <a:ext cx="144016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OE?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影像檢測流程</a:t>
            </a:r>
            <a:endParaRPr lang="zh-TW" altLang="en-US" dirty="0"/>
          </a:p>
        </p:txBody>
      </p:sp>
      <p:graphicFrame>
        <p:nvGraphicFramePr>
          <p:cNvPr id="10" name="資料庫圖表 9"/>
          <p:cNvGraphicFramePr/>
          <p:nvPr/>
        </p:nvGraphicFramePr>
        <p:xfrm>
          <a:off x="5364088" y="2715766"/>
          <a:ext cx="187220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資料庫圖表 10"/>
          <p:cNvGraphicFramePr/>
          <p:nvPr/>
        </p:nvGraphicFramePr>
        <p:xfrm>
          <a:off x="107504" y="1995686"/>
          <a:ext cx="4104456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資料庫圖表 11"/>
          <p:cNvGraphicFramePr/>
          <p:nvPr/>
        </p:nvGraphicFramePr>
        <p:xfrm>
          <a:off x="5364088" y="1275606"/>
          <a:ext cx="2952328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7596336" y="2067694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R=10</a:t>
            </a:r>
            <a:endParaRPr lang="zh-TW" altLang="en-US" sz="1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588224" y="3507854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R=3</a:t>
            </a:r>
            <a:endParaRPr lang="zh-TW" altLang="en-US" sz="1400" dirty="0"/>
          </a:p>
        </p:txBody>
      </p:sp>
      <p:sp>
        <p:nvSpPr>
          <p:cNvPr id="15" name="向右箭號 14"/>
          <p:cNvSpPr/>
          <p:nvPr/>
        </p:nvSpPr>
        <p:spPr>
          <a:xfrm rot="19943037">
            <a:off x="4665922" y="1816261"/>
            <a:ext cx="374666" cy="22480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908549">
            <a:off x="4675118" y="2869634"/>
            <a:ext cx="374666" cy="22480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影像檢測流程</a:t>
            </a:r>
            <a:endParaRPr lang="zh-TW" altLang="en-US" dirty="0"/>
          </a:p>
        </p:txBody>
      </p:sp>
      <p:graphicFrame>
        <p:nvGraphicFramePr>
          <p:cNvPr id="65" name="資料庫圖表 64"/>
          <p:cNvGraphicFramePr/>
          <p:nvPr/>
        </p:nvGraphicFramePr>
        <p:xfrm>
          <a:off x="395536" y="555526"/>
          <a:ext cx="8640960" cy="28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7" name="資料庫圖表 66"/>
          <p:cNvGraphicFramePr/>
          <p:nvPr/>
        </p:nvGraphicFramePr>
        <p:xfrm>
          <a:off x="395536" y="2715766"/>
          <a:ext cx="8640960" cy="28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0" name="Picture 2" descr="C:\Users\cIANtINGhUANG\Desktop\open_project\復盛\AIData_復盛導線架\diff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067944" y="3147814"/>
            <a:ext cx="1440000" cy="1440000"/>
          </a:xfrm>
          <a:prstGeom prst="rect">
            <a:avLst/>
          </a:prstGeom>
          <a:noFill/>
        </p:spPr>
      </p:pic>
      <p:pic>
        <p:nvPicPr>
          <p:cNvPr id="2051" name="Picture 3" descr="C:\Users\cIANtINGhUANG\Desktop\open_project\復盛\AIData_復盛導線架\opening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36456" y="3075806"/>
            <a:ext cx="1440000" cy="1440000"/>
          </a:xfrm>
          <a:prstGeom prst="rect">
            <a:avLst/>
          </a:prstGeom>
          <a:noFill/>
        </p:spPr>
      </p:pic>
      <p:pic>
        <p:nvPicPr>
          <p:cNvPr id="2052" name="Picture 4" descr="C:\Users\cIANtINGhUANG\Desktop\open_project\復盛\AIData_復盛導線架\im_with_keypoints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67944" y="1059582"/>
            <a:ext cx="1440000" cy="1440000"/>
          </a:xfrm>
          <a:prstGeom prst="rect">
            <a:avLst/>
          </a:prstGeom>
          <a:noFill/>
        </p:spPr>
      </p:pic>
      <p:pic>
        <p:nvPicPr>
          <p:cNvPr id="2053" name="Picture 5" descr="C:\Users\cIANtINGhUANG\Desktop\open_project\復盛\AIData_復盛導線架\dst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64288" y="987574"/>
            <a:ext cx="1440000" cy="1440000"/>
          </a:xfrm>
          <a:prstGeom prst="rect">
            <a:avLst/>
          </a:prstGeom>
          <a:noFill/>
        </p:spPr>
      </p:pic>
      <p:pic>
        <p:nvPicPr>
          <p:cNvPr id="2054" name="Picture 6" descr="C:\Users\cIANtINGhUANG\Desktop\open_project\復盛\AIData_復盛導線架\img_H2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5576" y="3075806"/>
            <a:ext cx="1440000" cy="1440000"/>
          </a:xfrm>
          <a:prstGeom prst="rect">
            <a:avLst/>
          </a:prstGeom>
          <a:noFill/>
        </p:spPr>
      </p:pic>
      <p:pic>
        <p:nvPicPr>
          <p:cNvPr id="2055" name="Picture 7" descr="C:\Users\cIANtINGhUANG\Desktop\open_project\復盛\AIData_復盛導線架\top\NG\O1-3_ept12_G1_L2020_F2-1.tif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5576" y="987574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影像檢測流程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中心面板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65" name="資料庫圖表 64"/>
          <p:cNvGraphicFramePr/>
          <p:nvPr/>
        </p:nvGraphicFramePr>
        <p:xfrm>
          <a:off x="395536" y="555526"/>
          <a:ext cx="8640960" cy="28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7" name="資料庫圖表 66"/>
          <p:cNvGraphicFramePr/>
          <p:nvPr/>
        </p:nvGraphicFramePr>
        <p:xfrm>
          <a:off x="395536" y="2715766"/>
          <a:ext cx="8640960" cy="28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3" name="Picture 5" descr="C:\Users\cIANtINGhUANG\Desktop\open_project\復盛\AIData_復盛導線架\dst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7584" y="915566"/>
            <a:ext cx="1440000" cy="1440000"/>
          </a:xfrm>
          <a:prstGeom prst="rect">
            <a:avLst/>
          </a:prstGeom>
          <a:noFill/>
        </p:spPr>
      </p:pic>
      <p:pic>
        <p:nvPicPr>
          <p:cNvPr id="3074" name="Picture 2" descr="C:\Users\cIANtINGhUANG\Desktop\open_project\復盛\AIData_復盛導線架\center_dectionimg_H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67944" y="1059582"/>
            <a:ext cx="1440000" cy="1440000"/>
          </a:xfrm>
          <a:prstGeom prst="rect">
            <a:avLst/>
          </a:prstGeom>
          <a:noFill/>
        </p:spPr>
      </p:pic>
      <p:pic>
        <p:nvPicPr>
          <p:cNvPr id="3075" name="Picture 3" descr="C:\Users\cIANtINGhUANG\Desktop\open_project\復盛\AIData_復盛導線架\opening2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95936" y="3075806"/>
            <a:ext cx="1440000" cy="1440000"/>
          </a:xfrm>
          <a:prstGeom prst="rect">
            <a:avLst/>
          </a:prstGeom>
          <a:noFill/>
        </p:spPr>
      </p:pic>
      <p:pic>
        <p:nvPicPr>
          <p:cNvPr id="3076" name="Picture 4" descr="C:\Users\cIANtINGhUANG\Desktop\open_project\復盛\AIData_復盛導線架\center_dectionopening3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64288" y="915566"/>
            <a:ext cx="1440000" cy="1440000"/>
          </a:xfrm>
          <a:prstGeom prst="rect">
            <a:avLst/>
          </a:prstGeom>
          <a:noFill/>
        </p:spPr>
      </p:pic>
      <p:pic>
        <p:nvPicPr>
          <p:cNvPr id="3077" name="Picture 5" descr="C:\Users\cIANtINGhUANG\Desktop\open_project\復盛\AIData_復盛導線架\center_dectionpanding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27584" y="3075806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  <p:tag name="KSO_WM_SLIDE_MODEL_TYPE" val="cover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118809</TotalTime>
  <Words>224</Words>
  <Application>Microsoft Office PowerPoint</Application>
  <PresentationFormat>如螢幕大小 (16:9)</PresentationFormat>
  <Paragraphs>104</Paragraphs>
  <Slides>14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16" baseType="lpstr">
      <vt:lpstr>自定义设计方案</vt:lpstr>
      <vt:lpstr>1_Office 主题</vt:lpstr>
      <vt:lpstr>投影片 1</vt:lpstr>
      <vt:lpstr>影像處理流程</vt:lpstr>
      <vt:lpstr>Lead Frame(正面)檢測結果</vt:lpstr>
      <vt:lpstr>NG被判NG</vt:lpstr>
      <vt:lpstr>NG被誤判成OK</vt:lpstr>
      <vt:lpstr>OK被誤判成NG</vt:lpstr>
      <vt:lpstr>影像檢測流程</vt:lpstr>
      <vt:lpstr>影像檢測流程</vt:lpstr>
      <vt:lpstr>影像檢測流程(中心面板)</vt:lpstr>
      <vt:lpstr>影像處理流程</vt:lpstr>
      <vt:lpstr>影像校正</vt:lpstr>
      <vt:lpstr>影像切割</vt:lpstr>
      <vt:lpstr>裁切後的影像(Lead Frame正面)</vt:lpstr>
      <vt:lpstr>光線不均造成的影響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cIANtINGhUANG</cp:lastModifiedBy>
  <cp:revision>4020</cp:revision>
  <dcterms:created xsi:type="dcterms:W3CDTF">2018-10-29T06:21:00Z</dcterms:created>
  <dcterms:modified xsi:type="dcterms:W3CDTF">2021-02-26T00:15:12Z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2052-11.1.0.8415</vt:lpwstr>
  </property>
</Properties>
</file>